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432" r:id="rId2"/>
    <p:sldId id="413" r:id="rId3"/>
    <p:sldId id="447" r:id="rId4"/>
    <p:sldId id="446" r:id="rId5"/>
    <p:sldId id="456" r:id="rId6"/>
    <p:sldId id="457" r:id="rId7"/>
    <p:sldId id="458" r:id="rId8"/>
    <p:sldId id="459" r:id="rId9"/>
    <p:sldId id="460" r:id="rId10"/>
    <p:sldId id="461" r:id="rId11"/>
    <p:sldId id="462" r:id="rId12"/>
    <p:sldId id="463" r:id="rId13"/>
    <p:sldId id="449" r:id="rId14"/>
    <p:sldId id="271" r:id="rId1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9EE7294-EDE4-4389-946B-3BB12F4ADB22}">
          <p14:sldIdLst>
            <p14:sldId id="432"/>
            <p14:sldId id="413"/>
            <p14:sldId id="447"/>
            <p14:sldId id="446"/>
            <p14:sldId id="456"/>
            <p14:sldId id="457"/>
            <p14:sldId id="458"/>
            <p14:sldId id="459"/>
            <p14:sldId id="460"/>
            <p14:sldId id="461"/>
            <p14:sldId id="462"/>
            <p14:sldId id="463"/>
            <p14:sldId id="449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5EE"/>
    <a:srgbClr val="00359E"/>
    <a:srgbClr val="FF0066"/>
    <a:srgbClr val="FDF7ED"/>
    <a:srgbClr val="F7FDDB"/>
    <a:srgbClr val="FDF9ED"/>
    <a:srgbClr val="BE0602"/>
    <a:srgbClr val="FFF2DD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50" autoAdjust="0"/>
    <p:restoredTop sz="90409" autoAdjust="0"/>
  </p:normalViewPr>
  <p:slideViewPr>
    <p:cSldViewPr>
      <p:cViewPr>
        <p:scale>
          <a:sx n="75" d="100"/>
          <a:sy n="75" d="100"/>
        </p:scale>
        <p:origin x="-130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6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75" d="100"/>
        <a:sy n="75" d="100"/>
      </p:scale>
      <p:origin x="0" y="151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ECBFA3-A623-4FDF-98AA-4B6EA623201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1D4909-3051-47F3-A6E6-5FBD5A9CD732}">
      <dgm:prSet phldrT="[Текст]" phldr="1"/>
      <dgm:spPr/>
      <dgm:t>
        <a:bodyPr/>
        <a:lstStyle/>
        <a:p>
          <a:endParaRPr lang="ru-RU"/>
        </a:p>
      </dgm:t>
    </dgm:pt>
    <dgm:pt modelId="{93B21744-E0CE-4B4B-9B9B-7640C6A2E392}" type="parTrans" cxnId="{9E809693-36AE-44A2-A240-A6383DD7C7D8}">
      <dgm:prSet/>
      <dgm:spPr/>
      <dgm:t>
        <a:bodyPr/>
        <a:lstStyle/>
        <a:p>
          <a:endParaRPr lang="ru-RU"/>
        </a:p>
      </dgm:t>
    </dgm:pt>
    <dgm:pt modelId="{8B999B30-957C-45CC-A239-F81D3D15AFEB}" type="sibTrans" cxnId="{9E809693-36AE-44A2-A240-A6383DD7C7D8}">
      <dgm:prSet/>
      <dgm:spPr/>
      <dgm:t>
        <a:bodyPr/>
        <a:lstStyle/>
        <a:p>
          <a:endParaRPr lang="ru-RU"/>
        </a:p>
      </dgm:t>
    </dgm:pt>
    <dgm:pt modelId="{7033ADD1-0201-47C6-BC83-FC89156404C7}">
      <dgm:prSet phldrT="[Текст]"/>
      <dgm:spPr/>
      <dgm:t>
        <a:bodyPr/>
        <a:lstStyle/>
        <a:p>
          <a:r>
            <a:rPr lang="ru-RU" dirty="0" smtClean="0"/>
            <a:t>История </a:t>
          </a:r>
          <a:endParaRPr lang="ru-RU" dirty="0"/>
        </a:p>
      </dgm:t>
    </dgm:pt>
    <dgm:pt modelId="{A2B04FE8-49E1-4ECC-A4D8-A9571AE70A1A}" type="parTrans" cxnId="{2714D684-D44F-4CD1-AE71-8F17763E2809}">
      <dgm:prSet/>
      <dgm:spPr/>
      <dgm:t>
        <a:bodyPr/>
        <a:lstStyle/>
        <a:p>
          <a:endParaRPr lang="ru-RU"/>
        </a:p>
      </dgm:t>
    </dgm:pt>
    <dgm:pt modelId="{F4FF8C87-5D38-441E-8925-22010E08D9A9}" type="sibTrans" cxnId="{2714D684-D44F-4CD1-AE71-8F17763E2809}">
      <dgm:prSet/>
      <dgm:spPr/>
      <dgm:t>
        <a:bodyPr/>
        <a:lstStyle/>
        <a:p>
          <a:endParaRPr lang="ru-RU"/>
        </a:p>
      </dgm:t>
    </dgm:pt>
    <dgm:pt modelId="{B84C2F75-4431-454E-AE07-997CBB511509}">
      <dgm:prSet phldrT="[Текст]" phldr="1"/>
      <dgm:spPr/>
      <dgm:t>
        <a:bodyPr/>
        <a:lstStyle/>
        <a:p>
          <a:endParaRPr lang="ru-RU" dirty="0"/>
        </a:p>
      </dgm:t>
    </dgm:pt>
    <dgm:pt modelId="{B703FF15-2A6D-4883-B187-0F7AB69679F4}" type="parTrans" cxnId="{4841C2AC-45F7-4B9A-ABB3-B33EE53BB6AD}">
      <dgm:prSet/>
      <dgm:spPr/>
      <dgm:t>
        <a:bodyPr/>
        <a:lstStyle/>
        <a:p>
          <a:endParaRPr lang="ru-RU"/>
        </a:p>
      </dgm:t>
    </dgm:pt>
    <dgm:pt modelId="{5EA9E610-63F0-47D2-864C-EE1BA19BC307}" type="sibTrans" cxnId="{4841C2AC-45F7-4B9A-ABB3-B33EE53BB6AD}">
      <dgm:prSet/>
      <dgm:spPr/>
      <dgm:t>
        <a:bodyPr/>
        <a:lstStyle/>
        <a:p>
          <a:endParaRPr lang="ru-RU"/>
        </a:p>
      </dgm:t>
    </dgm:pt>
    <dgm:pt modelId="{C7C3BD24-ECF4-4A1E-8CB8-50C97F129EC7}">
      <dgm:prSet phldrT="[Текст]"/>
      <dgm:spPr/>
      <dgm:t>
        <a:bodyPr/>
        <a:lstStyle/>
        <a:p>
          <a:r>
            <a:rPr lang="ru-RU" dirty="0" smtClean="0"/>
            <a:t>Цели</a:t>
          </a:r>
          <a:endParaRPr lang="ru-RU" dirty="0"/>
        </a:p>
      </dgm:t>
    </dgm:pt>
    <dgm:pt modelId="{A77135C0-3052-4803-8FA1-BA593D612A8E}" type="parTrans" cxnId="{2395EC70-7D81-4B0A-A019-BC0C9570F946}">
      <dgm:prSet/>
      <dgm:spPr/>
      <dgm:t>
        <a:bodyPr/>
        <a:lstStyle/>
        <a:p>
          <a:endParaRPr lang="ru-RU"/>
        </a:p>
      </dgm:t>
    </dgm:pt>
    <dgm:pt modelId="{5840BF4C-B85B-47C0-B592-C823FC8EADAA}" type="sibTrans" cxnId="{2395EC70-7D81-4B0A-A019-BC0C9570F946}">
      <dgm:prSet/>
      <dgm:spPr/>
      <dgm:t>
        <a:bodyPr/>
        <a:lstStyle/>
        <a:p>
          <a:endParaRPr lang="ru-RU"/>
        </a:p>
      </dgm:t>
    </dgm:pt>
    <dgm:pt modelId="{CA9E35DC-4C35-4105-BFEB-82EBFB9D94AF}">
      <dgm:prSet phldrT="[Текст]" phldr="1"/>
      <dgm:spPr/>
      <dgm:t>
        <a:bodyPr/>
        <a:lstStyle/>
        <a:p>
          <a:endParaRPr lang="ru-RU" dirty="0"/>
        </a:p>
      </dgm:t>
    </dgm:pt>
    <dgm:pt modelId="{7746249F-44CF-48F6-8878-2F5C43B80ED1}" type="parTrans" cxnId="{6A287A03-5344-4F53-A3C1-22AF7A386001}">
      <dgm:prSet/>
      <dgm:spPr/>
      <dgm:t>
        <a:bodyPr/>
        <a:lstStyle/>
        <a:p>
          <a:endParaRPr lang="ru-RU"/>
        </a:p>
      </dgm:t>
    </dgm:pt>
    <dgm:pt modelId="{DA0ED900-DD02-4F41-BBC8-98BB3BE34B16}" type="sibTrans" cxnId="{6A287A03-5344-4F53-A3C1-22AF7A386001}">
      <dgm:prSet/>
      <dgm:spPr/>
      <dgm:t>
        <a:bodyPr/>
        <a:lstStyle/>
        <a:p>
          <a:endParaRPr lang="ru-RU"/>
        </a:p>
      </dgm:t>
    </dgm:pt>
    <dgm:pt modelId="{E8174088-5C66-48D8-AC58-318AD4A12CBE}">
      <dgm:prSet phldrT="[Текст]"/>
      <dgm:spPr/>
      <dgm:t>
        <a:bodyPr/>
        <a:lstStyle/>
        <a:p>
          <a:r>
            <a:rPr lang="ru-RU" dirty="0" smtClean="0"/>
            <a:t>Миссия</a:t>
          </a:r>
          <a:endParaRPr lang="ru-RU" dirty="0"/>
        </a:p>
      </dgm:t>
    </dgm:pt>
    <dgm:pt modelId="{CCB6B064-4396-4F2B-973F-57FC3DA287B9}" type="parTrans" cxnId="{B0A4A3E3-9798-4193-9DE9-E4E36030A63A}">
      <dgm:prSet/>
      <dgm:spPr/>
      <dgm:t>
        <a:bodyPr/>
        <a:lstStyle/>
        <a:p>
          <a:endParaRPr lang="ru-RU"/>
        </a:p>
      </dgm:t>
    </dgm:pt>
    <dgm:pt modelId="{B5B46FDF-E93E-4B19-B496-B9FFADA8821C}" type="sibTrans" cxnId="{B0A4A3E3-9798-4193-9DE9-E4E36030A63A}">
      <dgm:prSet/>
      <dgm:spPr/>
      <dgm:t>
        <a:bodyPr/>
        <a:lstStyle/>
        <a:p>
          <a:endParaRPr lang="ru-RU"/>
        </a:p>
      </dgm:t>
    </dgm:pt>
    <dgm:pt modelId="{4D213CCE-41FE-48F4-9F60-B4B29859D434}">
      <dgm:prSet phldrT="[Текст]"/>
      <dgm:spPr/>
      <dgm:t>
        <a:bodyPr/>
        <a:lstStyle/>
        <a:p>
          <a:endParaRPr lang="ru-RU" dirty="0"/>
        </a:p>
      </dgm:t>
    </dgm:pt>
    <dgm:pt modelId="{74EFE1E8-DBEA-4A78-93FD-F40637AB0535}" type="parTrans" cxnId="{9ADE25F1-AB0A-4292-A1F8-05EAF87CC88A}">
      <dgm:prSet/>
      <dgm:spPr/>
      <dgm:t>
        <a:bodyPr/>
        <a:lstStyle/>
        <a:p>
          <a:endParaRPr lang="ru-RU"/>
        </a:p>
      </dgm:t>
    </dgm:pt>
    <dgm:pt modelId="{B50E0C1D-4B37-4640-8DB6-10053BBEF710}" type="sibTrans" cxnId="{9ADE25F1-AB0A-4292-A1F8-05EAF87CC88A}">
      <dgm:prSet/>
      <dgm:spPr/>
      <dgm:t>
        <a:bodyPr/>
        <a:lstStyle/>
        <a:p>
          <a:endParaRPr lang="ru-RU"/>
        </a:p>
      </dgm:t>
    </dgm:pt>
    <dgm:pt modelId="{3C71CE4C-57BA-43AF-B46D-7588A4E69883}">
      <dgm:prSet/>
      <dgm:spPr/>
      <dgm:t>
        <a:bodyPr/>
        <a:lstStyle/>
        <a:p>
          <a:endParaRPr lang="ru-RU" dirty="0"/>
        </a:p>
      </dgm:t>
    </dgm:pt>
    <dgm:pt modelId="{442A3095-D0CC-480A-A078-BA53853A16F1}" type="parTrans" cxnId="{42F9BB36-358F-45F2-A2D9-BD44ED85ED77}">
      <dgm:prSet/>
      <dgm:spPr/>
      <dgm:t>
        <a:bodyPr/>
        <a:lstStyle/>
        <a:p>
          <a:endParaRPr lang="ru-RU"/>
        </a:p>
      </dgm:t>
    </dgm:pt>
    <dgm:pt modelId="{60913083-8466-4208-BFA7-15006710ED3E}" type="sibTrans" cxnId="{42F9BB36-358F-45F2-A2D9-BD44ED85ED77}">
      <dgm:prSet/>
      <dgm:spPr/>
      <dgm:t>
        <a:bodyPr/>
        <a:lstStyle/>
        <a:p>
          <a:endParaRPr lang="ru-RU"/>
        </a:p>
      </dgm:t>
    </dgm:pt>
    <dgm:pt modelId="{508DB518-E3DC-464D-8988-66FED857CB5E}">
      <dgm:prSet/>
      <dgm:spPr/>
      <dgm:t>
        <a:bodyPr/>
        <a:lstStyle/>
        <a:p>
          <a:r>
            <a:rPr lang="ru-RU" dirty="0" smtClean="0"/>
            <a:t>Структура и организация</a:t>
          </a:r>
          <a:endParaRPr lang="ru-RU" dirty="0"/>
        </a:p>
      </dgm:t>
    </dgm:pt>
    <dgm:pt modelId="{65D83883-75FB-4956-8509-6217F01FF299}" type="parTrans" cxnId="{3F6377B1-C4DB-40B7-A994-C58206F0EA73}">
      <dgm:prSet/>
      <dgm:spPr/>
      <dgm:t>
        <a:bodyPr/>
        <a:lstStyle/>
        <a:p>
          <a:endParaRPr lang="ru-RU"/>
        </a:p>
      </dgm:t>
    </dgm:pt>
    <dgm:pt modelId="{88FFB0C1-BCCB-4556-85FB-9CBAE8EC6068}" type="sibTrans" cxnId="{3F6377B1-C4DB-40B7-A994-C58206F0EA73}">
      <dgm:prSet/>
      <dgm:spPr/>
      <dgm:t>
        <a:bodyPr/>
        <a:lstStyle/>
        <a:p>
          <a:endParaRPr lang="ru-RU"/>
        </a:p>
      </dgm:t>
    </dgm:pt>
    <dgm:pt modelId="{9A33A6A9-9AEE-4EA4-8907-611CBB32E544}">
      <dgm:prSet/>
      <dgm:spPr/>
      <dgm:t>
        <a:bodyPr/>
        <a:lstStyle/>
        <a:p>
          <a:r>
            <a:rPr lang="ru-RU" dirty="0" smtClean="0"/>
            <a:t>Ответственность органов ЕА</a:t>
          </a:r>
          <a:endParaRPr lang="ru-RU" dirty="0"/>
        </a:p>
      </dgm:t>
    </dgm:pt>
    <dgm:pt modelId="{A945199E-3130-4199-9DA2-7BA1A26FC865}" type="parTrans" cxnId="{131529E9-6AFE-48D5-97F3-AFBA794FBA2E}">
      <dgm:prSet/>
      <dgm:spPr/>
      <dgm:t>
        <a:bodyPr/>
        <a:lstStyle/>
        <a:p>
          <a:endParaRPr lang="ru-RU"/>
        </a:p>
      </dgm:t>
    </dgm:pt>
    <dgm:pt modelId="{8D99A71D-4272-45D2-94A2-A5DF1F57E266}" type="sibTrans" cxnId="{131529E9-6AFE-48D5-97F3-AFBA794FBA2E}">
      <dgm:prSet/>
      <dgm:spPr/>
      <dgm:t>
        <a:bodyPr/>
        <a:lstStyle/>
        <a:p>
          <a:endParaRPr lang="ru-RU"/>
        </a:p>
      </dgm:t>
    </dgm:pt>
    <dgm:pt modelId="{281C66B5-589D-488B-857C-1E3A23D6D935}" type="pres">
      <dgm:prSet presAssocID="{A2ECBFA3-A623-4FDF-98AA-4B6EA623201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1CBE8E-8AA5-4294-B78C-F47F70CB66EC}" type="pres">
      <dgm:prSet presAssocID="{B31D4909-3051-47F3-A6E6-5FBD5A9CD732}" presName="composite" presStyleCnt="0"/>
      <dgm:spPr/>
    </dgm:pt>
    <dgm:pt modelId="{EE95F145-6651-4CBF-AAED-07741791AD1D}" type="pres">
      <dgm:prSet presAssocID="{B31D4909-3051-47F3-A6E6-5FBD5A9CD732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F4BE7E-2C56-4323-9944-FCCA48E2DEFC}" type="pres">
      <dgm:prSet presAssocID="{B31D4909-3051-47F3-A6E6-5FBD5A9CD732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6279C1-0D45-4BD1-A25F-4D279092C75E}" type="pres">
      <dgm:prSet presAssocID="{8B999B30-957C-45CC-A239-F81D3D15AFEB}" presName="sp" presStyleCnt="0"/>
      <dgm:spPr/>
    </dgm:pt>
    <dgm:pt modelId="{ED0B9028-5BAF-44C8-8503-9C3F82CFAA7B}" type="pres">
      <dgm:prSet presAssocID="{B84C2F75-4431-454E-AE07-997CBB511509}" presName="composite" presStyleCnt="0"/>
      <dgm:spPr/>
    </dgm:pt>
    <dgm:pt modelId="{273D5661-577F-4658-884A-E7A99F0504B8}" type="pres">
      <dgm:prSet presAssocID="{B84C2F75-4431-454E-AE07-997CBB511509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DB7CBF-4DB2-4F41-8A51-9C37C226EE23}" type="pres">
      <dgm:prSet presAssocID="{B84C2F75-4431-454E-AE07-997CBB511509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2A6ADF-9855-470F-8AE4-7A61BC4582E6}" type="pres">
      <dgm:prSet presAssocID="{5EA9E610-63F0-47D2-864C-EE1BA19BC307}" presName="sp" presStyleCnt="0"/>
      <dgm:spPr/>
    </dgm:pt>
    <dgm:pt modelId="{A90858C0-3590-4E9F-9FD5-D5D1836F325F}" type="pres">
      <dgm:prSet presAssocID="{CA9E35DC-4C35-4105-BFEB-82EBFB9D94AF}" presName="composite" presStyleCnt="0"/>
      <dgm:spPr/>
    </dgm:pt>
    <dgm:pt modelId="{DE6C8F88-2B82-46CD-BA64-A8042EE93BE6}" type="pres">
      <dgm:prSet presAssocID="{CA9E35DC-4C35-4105-BFEB-82EBFB9D94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20EB5-F6A4-4C1A-98F4-FA12349AA2A7}" type="pres">
      <dgm:prSet presAssocID="{CA9E35DC-4C35-4105-BFEB-82EBFB9D94AF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ED6E31-99FA-4183-8189-DA7A4A4772EB}" type="pres">
      <dgm:prSet presAssocID="{DA0ED900-DD02-4F41-BBC8-98BB3BE34B16}" presName="sp" presStyleCnt="0"/>
      <dgm:spPr/>
    </dgm:pt>
    <dgm:pt modelId="{DD291349-34FB-4998-A9C0-823AF7019E25}" type="pres">
      <dgm:prSet presAssocID="{4D213CCE-41FE-48F4-9F60-B4B29859D434}" presName="composite" presStyleCnt="0"/>
      <dgm:spPr/>
    </dgm:pt>
    <dgm:pt modelId="{3799D516-2088-4C4D-BC49-C5C1356E7714}" type="pres">
      <dgm:prSet presAssocID="{4D213CCE-41FE-48F4-9F60-B4B29859D434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019A57-CBB1-4AC9-97E2-56592E88C55D}" type="pres">
      <dgm:prSet presAssocID="{4D213CCE-41FE-48F4-9F60-B4B29859D434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235537-5B65-4A80-8ECE-07876C08EA2B}" type="pres">
      <dgm:prSet presAssocID="{B50E0C1D-4B37-4640-8DB6-10053BBEF710}" presName="sp" presStyleCnt="0"/>
      <dgm:spPr/>
    </dgm:pt>
    <dgm:pt modelId="{F1807D0A-AB52-4888-A3B5-27C29E6E6728}" type="pres">
      <dgm:prSet presAssocID="{3C71CE4C-57BA-43AF-B46D-7588A4E69883}" presName="composite" presStyleCnt="0"/>
      <dgm:spPr/>
    </dgm:pt>
    <dgm:pt modelId="{134A097A-F76C-43A2-838F-08683FF69757}" type="pres">
      <dgm:prSet presAssocID="{3C71CE4C-57BA-43AF-B46D-7588A4E69883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DD7AC5-3E30-48AD-AC85-93ECB9094C6A}" type="pres">
      <dgm:prSet presAssocID="{3C71CE4C-57BA-43AF-B46D-7588A4E69883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6377B1-C4DB-40B7-A994-C58206F0EA73}" srcId="{4D213CCE-41FE-48F4-9F60-B4B29859D434}" destId="{508DB518-E3DC-464D-8988-66FED857CB5E}" srcOrd="0" destOrd="0" parTransId="{65D83883-75FB-4956-8509-6217F01FF299}" sibTransId="{88FFB0C1-BCCB-4556-85FB-9CBAE8EC6068}"/>
    <dgm:cxn modelId="{8DA6F1B2-6E23-4C81-A9E5-534248732130}" type="presOf" srcId="{3C71CE4C-57BA-43AF-B46D-7588A4E69883}" destId="{134A097A-F76C-43A2-838F-08683FF69757}" srcOrd="0" destOrd="0" presId="urn:microsoft.com/office/officeart/2005/8/layout/chevron2"/>
    <dgm:cxn modelId="{CAEE9D7E-1542-467C-8843-BF114F2B7FEF}" type="presOf" srcId="{508DB518-E3DC-464D-8988-66FED857CB5E}" destId="{36019A57-CBB1-4AC9-97E2-56592E88C55D}" srcOrd="0" destOrd="0" presId="urn:microsoft.com/office/officeart/2005/8/layout/chevron2"/>
    <dgm:cxn modelId="{B0A4A3E3-9798-4193-9DE9-E4E36030A63A}" srcId="{CA9E35DC-4C35-4105-BFEB-82EBFB9D94AF}" destId="{E8174088-5C66-48D8-AC58-318AD4A12CBE}" srcOrd="0" destOrd="0" parTransId="{CCB6B064-4396-4F2B-973F-57FC3DA287B9}" sibTransId="{B5B46FDF-E93E-4B19-B496-B9FFADA8821C}"/>
    <dgm:cxn modelId="{AFD02FC7-F35B-4854-8564-EBD8C9B41B4B}" type="presOf" srcId="{4D213CCE-41FE-48F4-9F60-B4B29859D434}" destId="{3799D516-2088-4C4D-BC49-C5C1356E7714}" srcOrd="0" destOrd="0" presId="urn:microsoft.com/office/officeart/2005/8/layout/chevron2"/>
    <dgm:cxn modelId="{6A287A03-5344-4F53-A3C1-22AF7A386001}" srcId="{A2ECBFA3-A623-4FDF-98AA-4B6EA623201A}" destId="{CA9E35DC-4C35-4105-BFEB-82EBFB9D94AF}" srcOrd="2" destOrd="0" parTransId="{7746249F-44CF-48F6-8878-2F5C43B80ED1}" sibTransId="{DA0ED900-DD02-4F41-BBC8-98BB3BE34B16}"/>
    <dgm:cxn modelId="{1BF8AE6A-417C-4CFF-B0D9-9D372B46CFF0}" type="presOf" srcId="{7033ADD1-0201-47C6-BC83-FC89156404C7}" destId="{31F4BE7E-2C56-4323-9944-FCCA48E2DEFC}" srcOrd="0" destOrd="0" presId="urn:microsoft.com/office/officeart/2005/8/layout/chevron2"/>
    <dgm:cxn modelId="{42F9BB36-358F-45F2-A2D9-BD44ED85ED77}" srcId="{A2ECBFA3-A623-4FDF-98AA-4B6EA623201A}" destId="{3C71CE4C-57BA-43AF-B46D-7588A4E69883}" srcOrd="4" destOrd="0" parTransId="{442A3095-D0CC-480A-A078-BA53853A16F1}" sibTransId="{60913083-8466-4208-BFA7-15006710ED3E}"/>
    <dgm:cxn modelId="{EC43C260-19DE-47A4-A860-C24CB394E41C}" type="presOf" srcId="{B84C2F75-4431-454E-AE07-997CBB511509}" destId="{273D5661-577F-4658-884A-E7A99F0504B8}" srcOrd="0" destOrd="0" presId="urn:microsoft.com/office/officeart/2005/8/layout/chevron2"/>
    <dgm:cxn modelId="{4841C2AC-45F7-4B9A-ABB3-B33EE53BB6AD}" srcId="{A2ECBFA3-A623-4FDF-98AA-4B6EA623201A}" destId="{B84C2F75-4431-454E-AE07-997CBB511509}" srcOrd="1" destOrd="0" parTransId="{B703FF15-2A6D-4883-B187-0F7AB69679F4}" sibTransId="{5EA9E610-63F0-47D2-864C-EE1BA19BC307}"/>
    <dgm:cxn modelId="{1139DF25-008E-484C-84FA-98D0FF0DB207}" type="presOf" srcId="{A2ECBFA3-A623-4FDF-98AA-4B6EA623201A}" destId="{281C66B5-589D-488B-857C-1E3A23D6D935}" srcOrd="0" destOrd="0" presId="urn:microsoft.com/office/officeart/2005/8/layout/chevron2"/>
    <dgm:cxn modelId="{668216C3-80C3-49EB-8A86-36B252C0BB4F}" type="presOf" srcId="{B31D4909-3051-47F3-A6E6-5FBD5A9CD732}" destId="{EE95F145-6651-4CBF-AAED-07741791AD1D}" srcOrd="0" destOrd="0" presId="urn:microsoft.com/office/officeart/2005/8/layout/chevron2"/>
    <dgm:cxn modelId="{2714D684-D44F-4CD1-AE71-8F17763E2809}" srcId="{B31D4909-3051-47F3-A6E6-5FBD5A9CD732}" destId="{7033ADD1-0201-47C6-BC83-FC89156404C7}" srcOrd="0" destOrd="0" parTransId="{A2B04FE8-49E1-4ECC-A4D8-A9571AE70A1A}" sibTransId="{F4FF8C87-5D38-441E-8925-22010E08D9A9}"/>
    <dgm:cxn modelId="{EF4A5B18-C450-498F-AF3B-DB39CEE0E047}" type="presOf" srcId="{9A33A6A9-9AEE-4EA4-8907-611CBB32E544}" destId="{7DDD7AC5-3E30-48AD-AC85-93ECB9094C6A}" srcOrd="0" destOrd="0" presId="urn:microsoft.com/office/officeart/2005/8/layout/chevron2"/>
    <dgm:cxn modelId="{C9C43109-18FC-4D47-B422-FBA127EA4CB7}" type="presOf" srcId="{E8174088-5C66-48D8-AC58-318AD4A12CBE}" destId="{20A20EB5-F6A4-4C1A-98F4-FA12349AA2A7}" srcOrd="0" destOrd="0" presId="urn:microsoft.com/office/officeart/2005/8/layout/chevron2"/>
    <dgm:cxn modelId="{9ADE25F1-AB0A-4292-A1F8-05EAF87CC88A}" srcId="{A2ECBFA3-A623-4FDF-98AA-4B6EA623201A}" destId="{4D213CCE-41FE-48F4-9F60-B4B29859D434}" srcOrd="3" destOrd="0" parTransId="{74EFE1E8-DBEA-4A78-93FD-F40637AB0535}" sibTransId="{B50E0C1D-4B37-4640-8DB6-10053BBEF710}"/>
    <dgm:cxn modelId="{6CCF6161-0CFF-4DAF-8C8D-7AA8BE0A4FFF}" type="presOf" srcId="{C7C3BD24-ECF4-4A1E-8CB8-50C97F129EC7}" destId="{62DB7CBF-4DB2-4F41-8A51-9C37C226EE23}" srcOrd="0" destOrd="0" presId="urn:microsoft.com/office/officeart/2005/8/layout/chevron2"/>
    <dgm:cxn modelId="{131529E9-6AFE-48D5-97F3-AFBA794FBA2E}" srcId="{3C71CE4C-57BA-43AF-B46D-7588A4E69883}" destId="{9A33A6A9-9AEE-4EA4-8907-611CBB32E544}" srcOrd="0" destOrd="0" parTransId="{A945199E-3130-4199-9DA2-7BA1A26FC865}" sibTransId="{8D99A71D-4272-45D2-94A2-A5DF1F57E266}"/>
    <dgm:cxn modelId="{F5C4ED63-B947-4E18-AAF6-BA0BE6A5B8FB}" type="presOf" srcId="{CA9E35DC-4C35-4105-BFEB-82EBFB9D94AF}" destId="{DE6C8F88-2B82-46CD-BA64-A8042EE93BE6}" srcOrd="0" destOrd="0" presId="urn:microsoft.com/office/officeart/2005/8/layout/chevron2"/>
    <dgm:cxn modelId="{9E809693-36AE-44A2-A240-A6383DD7C7D8}" srcId="{A2ECBFA3-A623-4FDF-98AA-4B6EA623201A}" destId="{B31D4909-3051-47F3-A6E6-5FBD5A9CD732}" srcOrd="0" destOrd="0" parTransId="{93B21744-E0CE-4B4B-9B9B-7640C6A2E392}" sibTransId="{8B999B30-957C-45CC-A239-F81D3D15AFEB}"/>
    <dgm:cxn modelId="{2395EC70-7D81-4B0A-A019-BC0C9570F946}" srcId="{B84C2F75-4431-454E-AE07-997CBB511509}" destId="{C7C3BD24-ECF4-4A1E-8CB8-50C97F129EC7}" srcOrd="0" destOrd="0" parTransId="{A77135C0-3052-4803-8FA1-BA593D612A8E}" sibTransId="{5840BF4C-B85B-47C0-B592-C823FC8EADAA}"/>
    <dgm:cxn modelId="{97317478-D00C-4D11-8036-02DE12EFAC4D}" type="presParOf" srcId="{281C66B5-589D-488B-857C-1E3A23D6D935}" destId="{7D1CBE8E-8AA5-4294-B78C-F47F70CB66EC}" srcOrd="0" destOrd="0" presId="urn:microsoft.com/office/officeart/2005/8/layout/chevron2"/>
    <dgm:cxn modelId="{33B476A6-E468-4C13-BAD2-AD48D13F87B1}" type="presParOf" srcId="{7D1CBE8E-8AA5-4294-B78C-F47F70CB66EC}" destId="{EE95F145-6651-4CBF-AAED-07741791AD1D}" srcOrd="0" destOrd="0" presId="urn:microsoft.com/office/officeart/2005/8/layout/chevron2"/>
    <dgm:cxn modelId="{C9827892-D08B-42AF-A915-36281FBF0E25}" type="presParOf" srcId="{7D1CBE8E-8AA5-4294-B78C-F47F70CB66EC}" destId="{31F4BE7E-2C56-4323-9944-FCCA48E2DEFC}" srcOrd="1" destOrd="0" presId="urn:microsoft.com/office/officeart/2005/8/layout/chevron2"/>
    <dgm:cxn modelId="{B83B7792-1E92-4234-9E41-D5E7A7A4EAF9}" type="presParOf" srcId="{281C66B5-589D-488B-857C-1E3A23D6D935}" destId="{556279C1-0D45-4BD1-A25F-4D279092C75E}" srcOrd="1" destOrd="0" presId="urn:microsoft.com/office/officeart/2005/8/layout/chevron2"/>
    <dgm:cxn modelId="{751D25FC-8686-444F-8073-ABBD83C7F74B}" type="presParOf" srcId="{281C66B5-589D-488B-857C-1E3A23D6D935}" destId="{ED0B9028-5BAF-44C8-8503-9C3F82CFAA7B}" srcOrd="2" destOrd="0" presId="urn:microsoft.com/office/officeart/2005/8/layout/chevron2"/>
    <dgm:cxn modelId="{1D68AC2A-CDB1-4245-8FAB-873CB8B4EC8A}" type="presParOf" srcId="{ED0B9028-5BAF-44C8-8503-9C3F82CFAA7B}" destId="{273D5661-577F-4658-884A-E7A99F0504B8}" srcOrd="0" destOrd="0" presId="urn:microsoft.com/office/officeart/2005/8/layout/chevron2"/>
    <dgm:cxn modelId="{B2C101E8-5820-499C-8CDA-A883BC1B9DC9}" type="presParOf" srcId="{ED0B9028-5BAF-44C8-8503-9C3F82CFAA7B}" destId="{62DB7CBF-4DB2-4F41-8A51-9C37C226EE23}" srcOrd="1" destOrd="0" presId="urn:microsoft.com/office/officeart/2005/8/layout/chevron2"/>
    <dgm:cxn modelId="{E8919281-1AC9-4A73-A2C8-FC3A9911688E}" type="presParOf" srcId="{281C66B5-589D-488B-857C-1E3A23D6D935}" destId="{312A6ADF-9855-470F-8AE4-7A61BC4582E6}" srcOrd="3" destOrd="0" presId="urn:microsoft.com/office/officeart/2005/8/layout/chevron2"/>
    <dgm:cxn modelId="{079AD3E4-B096-4509-BD69-6EE7C31303EC}" type="presParOf" srcId="{281C66B5-589D-488B-857C-1E3A23D6D935}" destId="{A90858C0-3590-4E9F-9FD5-D5D1836F325F}" srcOrd="4" destOrd="0" presId="urn:microsoft.com/office/officeart/2005/8/layout/chevron2"/>
    <dgm:cxn modelId="{F092A410-01CA-4C4F-832B-82537158A488}" type="presParOf" srcId="{A90858C0-3590-4E9F-9FD5-D5D1836F325F}" destId="{DE6C8F88-2B82-46CD-BA64-A8042EE93BE6}" srcOrd="0" destOrd="0" presId="urn:microsoft.com/office/officeart/2005/8/layout/chevron2"/>
    <dgm:cxn modelId="{2CA36265-8FFD-49FA-9998-41956A2509B8}" type="presParOf" srcId="{A90858C0-3590-4E9F-9FD5-D5D1836F325F}" destId="{20A20EB5-F6A4-4C1A-98F4-FA12349AA2A7}" srcOrd="1" destOrd="0" presId="urn:microsoft.com/office/officeart/2005/8/layout/chevron2"/>
    <dgm:cxn modelId="{709B6E56-B7F7-4C07-8F06-3BFE33BB01B9}" type="presParOf" srcId="{281C66B5-589D-488B-857C-1E3A23D6D935}" destId="{A1ED6E31-99FA-4183-8189-DA7A4A4772EB}" srcOrd="5" destOrd="0" presId="urn:microsoft.com/office/officeart/2005/8/layout/chevron2"/>
    <dgm:cxn modelId="{6D70629A-3402-4482-B1D6-D363B9DB670B}" type="presParOf" srcId="{281C66B5-589D-488B-857C-1E3A23D6D935}" destId="{DD291349-34FB-4998-A9C0-823AF7019E25}" srcOrd="6" destOrd="0" presId="urn:microsoft.com/office/officeart/2005/8/layout/chevron2"/>
    <dgm:cxn modelId="{2777726C-57A0-4A28-99A3-2CD92B136D46}" type="presParOf" srcId="{DD291349-34FB-4998-A9C0-823AF7019E25}" destId="{3799D516-2088-4C4D-BC49-C5C1356E7714}" srcOrd="0" destOrd="0" presId="urn:microsoft.com/office/officeart/2005/8/layout/chevron2"/>
    <dgm:cxn modelId="{4DB05C85-04DF-4FD2-A335-99813C63E290}" type="presParOf" srcId="{DD291349-34FB-4998-A9C0-823AF7019E25}" destId="{36019A57-CBB1-4AC9-97E2-56592E88C55D}" srcOrd="1" destOrd="0" presId="urn:microsoft.com/office/officeart/2005/8/layout/chevron2"/>
    <dgm:cxn modelId="{FDF75BAC-9D97-4D49-B2C7-551D3FDF0950}" type="presParOf" srcId="{281C66B5-589D-488B-857C-1E3A23D6D935}" destId="{DE235537-5B65-4A80-8ECE-07876C08EA2B}" srcOrd="7" destOrd="0" presId="urn:microsoft.com/office/officeart/2005/8/layout/chevron2"/>
    <dgm:cxn modelId="{675FA8A7-4788-4A90-BEDE-23442ECA38F6}" type="presParOf" srcId="{281C66B5-589D-488B-857C-1E3A23D6D935}" destId="{F1807D0A-AB52-4888-A3B5-27C29E6E6728}" srcOrd="8" destOrd="0" presId="urn:microsoft.com/office/officeart/2005/8/layout/chevron2"/>
    <dgm:cxn modelId="{EC058DAB-C500-4B4C-9D7D-8C2D2244D4A6}" type="presParOf" srcId="{F1807D0A-AB52-4888-A3B5-27C29E6E6728}" destId="{134A097A-F76C-43A2-838F-08683FF69757}" srcOrd="0" destOrd="0" presId="urn:microsoft.com/office/officeart/2005/8/layout/chevron2"/>
    <dgm:cxn modelId="{8C336ACE-6138-4730-9448-3D1EE7C71D90}" type="presParOf" srcId="{F1807D0A-AB52-4888-A3B5-27C29E6E6728}" destId="{7DDD7AC5-3E30-48AD-AC85-93ECB9094C6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ECBFA3-A623-4FDF-98AA-4B6EA623201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1D4909-3051-47F3-A6E6-5FBD5A9CD732}">
      <dgm:prSet phldrT="[Текст]" phldr="1"/>
      <dgm:spPr/>
      <dgm:t>
        <a:bodyPr/>
        <a:lstStyle/>
        <a:p>
          <a:endParaRPr lang="ru-RU"/>
        </a:p>
      </dgm:t>
    </dgm:pt>
    <dgm:pt modelId="{93B21744-E0CE-4B4B-9B9B-7640C6A2E392}" type="parTrans" cxnId="{9E809693-36AE-44A2-A240-A6383DD7C7D8}">
      <dgm:prSet/>
      <dgm:spPr/>
      <dgm:t>
        <a:bodyPr/>
        <a:lstStyle/>
        <a:p>
          <a:endParaRPr lang="ru-RU"/>
        </a:p>
      </dgm:t>
    </dgm:pt>
    <dgm:pt modelId="{8B999B30-957C-45CC-A239-F81D3D15AFEB}" type="sibTrans" cxnId="{9E809693-36AE-44A2-A240-A6383DD7C7D8}">
      <dgm:prSet/>
      <dgm:spPr/>
      <dgm:t>
        <a:bodyPr/>
        <a:lstStyle/>
        <a:p>
          <a:endParaRPr lang="ru-RU"/>
        </a:p>
      </dgm:t>
    </dgm:pt>
    <dgm:pt modelId="{7033ADD1-0201-47C6-BC83-FC89156404C7}">
      <dgm:prSet phldrT="[Текст]"/>
      <dgm:spPr/>
      <dgm:t>
        <a:bodyPr/>
        <a:lstStyle/>
        <a:p>
          <a:r>
            <a:rPr lang="ru-RU" dirty="0" smtClean="0"/>
            <a:t>Юридический статус</a:t>
          </a:r>
          <a:endParaRPr lang="ru-RU" dirty="0"/>
        </a:p>
      </dgm:t>
    </dgm:pt>
    <dgm:pt modelId="{A2B04FE8-49E1-4ECC-A4D8-A9571AE70A1A}" type="parTrans" cxnId="{2714D684-D44F-4CD1-AE71-8F17763E2809}">
      <dgm:prSet/>
      <dgm:spPr/>
      <dgm:t>
        <a:bodyPr/>
        <a:lstStyle/>
        <a:p>
          <a:endParaRPr lang="ru-RU"/>
        </a:p>
      </dgm:t>
    </dgm:pt>
    <dgm:pt modelId="{F4FF8C87-5D38-441E-8925-22010E08D9A9}" type="sibTrans" cxnId="{2714D684-D44F-4CD1-AE71-8F17763E2809}">
      <dgm:prSet/>
      <dgm:spPr/>
      <dgm:t>
        <a:bodyPr/>
        <a:lstStyle/>
        <a:p>
          <a:endParaRPr lang="ru-RU"/>
        </a:p>
      </dgm:t>
    </dgm:pt>
    <dgm:pt modelId="{B84C2F75-4431-454E-AE07-997CBB511509}">
      <dgm:prSet phldrT="[Текст]" phldr="1"/>
      <dgm:spPr/>
      <dgm:t>
        <a:bodyPr/>
        <a:lstStyle/>
        <a:p>
          <a:endParaRPr lang="ru-RU" dirty="0"/>
        </a:p>
      </dgm:t>
    </dgm:pt>
    <dgm:pt modelId="{B703FF15-2A6D-4883-B187-0F7AB69679F4}" type="parTrans" cxnId="{4841C2AC-45F7-4B9A-ABB3-B33EE53BB6AD}">
      <dgm:prSet/>
      <dgm:spPr/>
      <dgm:t>
        <a:bodyPr/>
        <a:lstStyle/>
        <a:p>
          <a:endParaRPr lang="ru-RU"/>
        </a:p>
      </dgm:t>
    </dgm:pt>
    <dgm:pt modelId="{5EA9E610-63F0-47D2-864C-EE1BA19BC307}" type="sibTrans" cxnId="{4841C2AC-45F7-4B9A-ABB3-B33EE53BB6AD}">
      <dgm:prSet/>
      <dgm:spPr/>
      <dgm:t>
        <a:bodyPr/>
        <a:lstStyle/>
        <a:p>
          <a:endParaRPr lang="ru-RU"/>
        </a:p>
      </dgm:t>
    </dgm:pt>
    <dgm:pt modelId="{C7C3BD24-ECF4-4A1E-8CB8-50C97F129EC7}">
      <dgm:prSet phldrT="[Текст]"/>
      <dgm:spPr/>
      <dgm:t>
        <a:bodyPr/>
        <a:lstStyle/>
        <a:p>
          <a:r>
            <a:rPr lang="ru-RU" dirty="0" smtClean="0"/>
            <a:t>Сотрудничество с европейскими и национальными органами государственного управления</a:t>
          </a:r>
          <a:endParaRPr lang="ru-RU" dirty="0"/>
        </a:p>
      </dgm:t>
    </dgm:pt>
    <dgm:pt modelId="{A77135C0-3052-4803-8FA1-BA593D612A8E}" type="parTrans" cxnId="{2395EC70-7D81-4B0A-A019-BC0C9570F946}">
      <dgm:prSet/>
      <dgm:spPr/>
      <dgm:t>
        <a:bodyPr/>
        <a:lstStyle/>
        <a:p>
          <a:endParaRPr lang="ru-RU"/>
        </a:p>
      </dgm:t>
    </dgm:pt>
    <dgm:pt modelId="{5840BF4C-B85B-47C0-B592-C823FC8EADAA}" type="sibTrans" cxnId="{2395EC70-7D81-4B0A-A019-BC0C9570F946}">
      <dgm:prSet/>
      <dgm:spPr/>
      <dgm:t>
        <a:bodyPr/>
        <a:lstStyle/>
        <a:p>
          <a:endParaRPr lang="ru-RU"/>
        </a:p>
      </dgm:t>
    </dgm:pt>
    <dgm:pt modelId="{CA9E35DC-4C35-4105-BFEB-82EBFB9D94AF}">
      <dgm:prSet phldrT="[Текст]" phldr="1"/>
      <dgm:spPr/>
      <dgm:t>
        <a:bodyPr/>
        <a:lstStyle/>
        <a:p>
          <a:endParaRPr lang="ru-RU" dirty="0"/>
        </a:p>
      </dgm:t>
    </dgm:pt>
    <dgm:pt modelId="{7746249F-44CF-48F6-8878-2F5C43B80ED1}" type="parTrans" cxnId="{6A287A03-5344-4F53-A3C1-22AF7A386001}">
      <dgm:prSet/>
      <dgm:spPr/>
      <dgm:t>
        <a:bodyPr/>
        <a:lstStyle/>
        <a:p>
          <a:endParaRPr lang="ru-RU"/>
        </a:p>
      </dgm:t>
    </dgm:pt>
    <dgm:pt modelId="{DA0ED900-DD02-4F41-BBC8-98BB3BE34B16}" type="sibTrans" cxnId="{6A287A03-5344-4F53-A3C1-22AF7A386001}">
      <dgm:prSet/>
      <dgm:spPr/>
      <dgm:t>
        <a:bodyPr/>
        <a:lstStyle/>
        <a:p>
          <a:endParaRPr lang="ru-RU"/>
        </a:p>
      </dgm:t>
    </dgm:pt>
    <dgm:pt modelId="{E8174088-5C66-48D8-AC58-318AD4A12CBE}">
      <dgm:prSet phldrT="[Текст]"/>
      <dgm:spPr/>
      <dgm:t>
        <a:bodyPr/>
        <a:lstStyle/>
        <a:p>
          <a:r>
            <a:rPr lang="ru-RU" dirty="0" smtClean="0"/>
            <a:t>Статус подписанта </a:t>
          </a:r>
          <a:r>
            <a:rPr lang="en-US" dirty="0" smtClean="0"/>
            <a:t>MLA</a:t>
          </a:r>
          <a:endParaRPr lang="ru-RU" dirty="0"/>
        </a:p>
      </dgm:t>
    </dgm:pt>
    <dgm:pt modelId="{CCB6B064-4396-4F2B-973F-57FC3DA287B9}" type="parTrans" cxnId="{B0A4A3E3-9798-4193-9DE9-E4E36030A63A}">
      <dgm:prSet/>
      <dgm:spPr/>
      <dgm:t>
        <a:bodyPr/>
        <a:lstStyle/>
        <a:p>
          <a:endParaRPr lang="ru-RU"/>
        </a:p>
      </dgm:t>
    </dgm:pt>
    <dgm:pt modelId="{B5B46FDF-E93E-4B19-B496-B9FFADA8821C}" type="sibTrans" cxnId="{B0A4A3E3-9798-4193-9DE9-E4E36030A63A}">
      <dgm:prSet/>
      <dgm:spPr/>
      <dgm:t>
        <a:bodyPr/>
        <a:lstStyle/>
        <a:p>
          <a:endParaRPr lang="ru-RU"/>
        </a:p>
      </dgm:t>
    </dgm:pt>
    <dgm:pt modelId="{4D213CCE-41FE-48F4-9F60-B4B29859D434}">
      <dgm:prSet phldrT="[Текст]"/>
      <dgm:spPr/>
      <dgm:t>
        <a:bodyPr/>
        <a:lstStyle/>
        <a:p>
          <a:endParaRPr lang="ru-RU" dirty="0"/>
        </a:p>
      </dgm:t>
    </dgm:pt>
    <dgm:pt modelId="{74EFE1E8-DBEA-4A78-93FD-F40637AB0535}" type="parTrans" cxnId="{9ADE25F1-AB0A-4292-A1F8-05EAF87CC88A}">
      <dgm:prSet/>
      <dgm:spPr/>
      <dgm:t>
        <a:bodyPr/>
        <a:lstStyle/>
        <a:p>
          <a:endParaRPr lang="ru-RU"/>
        </a:p>
      </dgm:t>
    </dgm:pt>
    <dgm:pt modelId="{B50E0C1D-4B37-4640-8DB6-10053BBEF710}" type="sibTrans" cxnId="{9ADE25F1-AB0A-4292-A1F8-05EAF87CC88A}">
      <dgm:prSet/>
      <dgm:spPr/>
      <dgm:t>
        <a:bodyPr/>
        <a:lstStyle/>
        <a:p>
          <a:endParaRPr lang="ru-RU"/>
        </a:p>
      </dgm:t>
    </dgm:pt>
    <dgm:pt modelId="{508DB518-E3DC-464D-8988-66FED857CB5E}">
      <dgm:prSet/>
      <dgm:spPr/>
      <dgm:t>
        <a:bodyPr/>
        <a:lstStyle/>
        <a:p>
          <a:r>
            <a:rPr lang="ru-RU" dirty="0" smtClean="0"/>
            <a:t>Сотрудничество с отраслевыми организациями</a:t>
          </a:r>
          <a:endParaRPr lang="ru-RU" dirty="0"/>
        </a:p>
      </dgm:t>
    </dgm:pt>
    <dgm:pt modelId="{65D83883-75FB-4956-8509-6217F01FF299}" type="parTrans" cxnId="{3F6377B1-C4DB-40B7-A994-C58206F0EA73}">
      <dgm:prSet/>
      <dgm:spPr/>
      <dgm:t>
        <a:bodyPr/>
        <a:lstStyle/>
        <a:p>
          <a:endParaRPr lang="ru-RU"/>
        </a:p>
      </dgm:t>
    </dgm:pt>
    <dgm:pt modelId="{88FFB0C1-BCCB-4556-85FB-9CBAE8EC6068}" type="sibTrans" cxnId="{3F6377B1-C4DB-40B7-A994-C58206F0EA73}">
      <dgm:prSet/>
      <dgm:spPr/>
      <dgm:t>
        <a:bodyPr/>
        <a:lstStyle/>
        <a:p>
          <a:endParaRPr lang="ru-RU"/>
        </a:p>
      </dgm:t>
    </dgm:pt>
    <dgm:pt modelId="{065E2163-BE62-4488-AEF8-0A8C8F506143}">
      <dgm:prSet/>
      <dgm:spPr/>
      <dgm:t>
        <a:bodyPr/>
        <a:lstStyle/>
        <a:p>
          <a:r>
            <a:rPr lang="ru-RU" dirty="0" smtClean="0"/>
            <a:t>Финансовые ресурсы</a:t>
          </a:r>
          <a:endParaRPr lang="ru-RU" dirty="0"/>
        </a:p>
      </dgm:t>
    </dgm:pt>
    <dgm:pt modelId="{6DE9C72A-F143-47FA-ABBD-8243F70328E4}" type="parTrans" cxnId="{90136F71-8D06-4D1A-9623-D2D909E1F66B}">
      <dgm:prSet/>
      <dgm:spPr/>
      <dgm:t>
        <a:bodyPr/>
        <a:lstStyle/>
        <a:p>
          <a:endParaRPr lang="ru-RU"/>
        </a:p>
      </dgm:t>
    </dgm:pt>
    <dgm:pt modelId="{4C6D6AED-C4D2-4610-B9DE-14882E31DFC0}" type="sibTrans" cxnId="{90136F71-8D06-4D1A-9623-D2D909E1F66B}">
      <dgm:prSet/>
      <dgm:spPr/>
      <dgm:t>
        <a:bodyPr/>
        <a:lstStyle/>
        <a:p>
          <a:endParaRPr lang="ru-RU"/>
        </a:p>
      </dgm:t>
    </dgm:pt>
    <dgm:pt modelId="{9F12ED2C-7356-49B1-9B7F-F2BB8AC97B73}">
      <dgm:prSet/>
      <dgm:spPr/>
      <dgm:t>
        <a:bodyPr/>
        <a:lstStyle/>
        <a:p>
          <a:endParaRPr lang="ru-RU" dirty="0"/>
        </a:p>
      </dgm:t>
    </dgm:pt>
    <dgm:pt modelId="{55E1262A-A19C-4462-A89F-091D2C5E96B4}" type="sibTrans" cxnId="{7C8F902C-ECA0-487E-A340-596DA6B09835}">
      <dgm:prSet/>
      <dgm:spPr/>
      <dgm:t>
        <a:bodyPr/>
        <a:lstStyle/>
        <a:p>
          <a:endParaRPr lang="ru-RU"/>
        </a:p>
      </dgm:t>
    </dgm:pt>
    <dgm:pt modelId="{144D1CE8-EF24-4AB7-B7D6-97A0DECC743F}" type="parTrans" cxnId="{7C8F902C-ECA0-487E-A340-596DA6B09835}">
      <dgm:prSet/>
      <dgm:spPr/>
      <dgm:t>
        <a:bodyPr/>
        <a:lstStyle/>
        <a:p>
          <a:endParaRPr lang="ru-RU"/>
        </a:p>
      </dgm:t>
    </dgm:pt>
    <dgm:pt modelId="{281C66B5-589D-488B-857C-1E3A23D6D935}" type="pres">
      <dgm:prSet presAssocID="{A2ECBFA3-A623-4FDF-98AA-4B6EA623201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1CBE8E-8AA5-4294-B78C-F47F70CB66EC}" type="pres">
      <dgm:prSet presAssocID="{B31D4909-3051-47F3-A6E6-5FBD5A9CD732}" presName="composite" presStyleCnt="0"/>
      <dgm:spPr/>
    </dgm:pt>
    <dgm:pt modelId="{EE95F145-6651-4CBF-AAED-07741791AD1D}" type="pres">
      <dgm:prSet presAssocID="{B31D4909-3051-47F3-A6E6-5FBD5A9CD732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F4BE7E-2C56-4323-9944-FCCA48E2DEFC}" type="pres">
      <dgm:prSet presAssocID="{B31D4909-3051-47F3-A6E6-5FBD5A9CD732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6279C1-0D45-4BD1-A25F-4D279092C75E}" type="pres">
      <dgm:prSet presAssocID="{8B999B30-957C-45CC-A239-F81D3D15AFEB}" presName="sp" presStyleCnt="0"/>
      <dgm:spPr/>
    </dgm:pt>
    <dgm:pt modelId="{ED0B9028-5BAF-44C8-8503-9C3F82CFAA7B}" type="pres">
      <dgm:prSet presAssocID="{B84C2F75-4431-454E-AE07-997CBB511509}" presName="composite" presStyleCnt="0"/>
      <dgm:spPr/>
    </dgm:pt>
    <dgm:pt modelId="{273D5661-577F-4658-884A-E7A99F0504B8}" type="pres">
      <dgm:prSet presAssocID="{B84C2F75-4431-454E-AE07-997CBB511509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DB7CBF-4DB2-4F41-8A51-9C37C226EE23}" type="pres">
      <dgm:prSet presAssocID="{B84C2F75-4431-454E-AE07-997CBB511509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2A6ADF-9855-470F-8AE4-7A61BC4582E6}" type="pres">
      <dgm:prSet presAssocID="{5EA9E610-63F0-47D2-864C-EE1BA19BC307}" presName="sp" presStyleCnt="0"/>
      <dgm:spPr/>
    </dgm:pt>
    <dgm:pt modelId="{A90858C0-3590-4E9F-9FD5-D5D1836F325F}" type="pres">
      <dgm:prSet presAssocID="{CA9E35DC-4C35-4105-BFEB-82EBFB9D94AF}" presName="composite" presStyleCnt="0"/>
      <dgm:spPr/>
    </dgm:pt>
    <dgm:pt modelId="{DE6C8F88-2B82-46CD-BA64-A8042EE93BE6}" type="pres">
      <dgm:prSet presAssocID="{CA9E35DC-4C35-4105-BFEB-82EBFB9D94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20EB5-F6A4-4C1A-98F4-FA12349AA2A7}" type="pres">
      <dgm:prSet presAssocID="{CA9E35DC-4C35-4105-BFEB-82EBFB9D94AF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ED6E31-99FA-4183-8189-DA7A4A4772EB}" type="pres">
      <dgm:prSet presAssocID="{DA0ED900-DD02-4F41-BBC8-98BB3BE34B16}" presName="sp" presStyleCnt="0"/>
      <dgm:spPr/>
    </dgm:pt>
    <dgm:pt modelId="{DD291349-34FB-4998-A9C0-823AF7019E25}" type="pres">
      <dgm:prSet presAssocID="{4D213CCE-41FE-48F4-9F60-B4B29859D434}" presName="composite" presStyleCnt="0"/>
      <dgm:spPr/>
    </dgm:pt>
    <dgm:pt modelId="{3799D516-2088-4C4D-BC49-C5C1356E7714}" type="pres">
      <dgm:prSet presAssocID="{4D213CCE-41FE-48F4-9F60-B4B29859D434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019A57-CBB1-4AC9-97E2-56592E88C55D}" type="pres">
      <dgm:prSet presAssocID="{4D213CCE-41FE-48F4-9F60-B4B29859D434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235537-5B65-4A80-8ECE-07876C08EA2B}" type="pres">
      <dgm:prSet presAssocID="{B50E0C1D-4B37-4640-8DB6-10053BBEF710}" presName="sp" presStyleCnt="0"/>
      <dgm:spPr/>
    </dgm:pt>
    <dgm:pt modelId="{8F17AFD0-6D9F-4B72-B3A2-D1C16E89319F}" type="pres">
      <dgm:prSet presAssocID="{9F12ED2C-7356-49B1-9B7F-F2BB8AC97B73}" presName="composite" presStyleCnt="0"/>
      <dgm:spPr/>
    </dgm:pt>
    <dgm:pt modelId="{072793CD-8965-488A-9CF3-BA362F224E02}" type="pres">
      <dgm:prSet presAssocID="{9F12ED2C-7356-49B1-9B7F-F2BB8AC97B73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6D07CF-6EAA-45AB-8C4E-CA09B5F3FDB5}" type="pres">
      <dgm:prSet presAssocID="{9F12ED2C-7356-49B1-9B7F-F2BB8AC97B73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41C2AC-45F7-4B9A-ABB3-B33EE53BB6AD}" srcId="{A2ECBFA3-A623-4FDF-98AA-4B6EA623201A}" destId="{B84C2F75-4431-454E-AE07-997CBB511509}" srcOrd="1" destOrd="0" parTransId="{B703FF15-2A6D-4883-B187-0F7AB69679F4}" sibTransId="{5EA9E610-63F0-47D2-864C-EE1BA19BC307}"/>
    <dgm:cxn modelId="{1E617BAE-3873-4659-8BD1-F4944259ADA0}" type="presOf" srcId="{CA9E35DC-4C35-4105-BFEB-82EBFB9D94AF}" destId="{DE6C8F88-2B82-46CD-BA64-A8042EE93BE6}" srcOrd="0" destOrd="0" presId="urn:microsoft.com/office/officeart/2005/8/layout/chevron2"/>
    <dgm:cxn modelId="{9ADE25F1-AB0A-4292-A1F8-05EAF87CC88A}" srcId="{A2ECBFA3-A623-4FDF-98AA-4B6EA623201A}" destId="{4D213CCE-41FE-48F4-9F60-B4B29859D434}" srcOrd="3" destOrd="0" parTransId="{74EFE1E8-DBEA-4A78-93FD-F40637AB0535}" sibTransId="{B50E0C1D-4B37-4640-8DB6-10053BBEF710}"/>
    <dgm:cxn modelId="{21D2B3B9-6FC0-4DE1-B712-67AA7ABB3452}" type="presOf" srcId="{4D213CCE-41FE-48F4-9F60-B4B29859D434}" destId="{3799D516-2088-4C4D-BC49-C5C1356E7714}" srcOrd="0" destOrd="0" presId="urn:microsoft.com/office/officeart/2005/8/layout/chevron2"/>
    <dgm:cxn modelId="{D284DE95-CCE2-42E1-8090-065D15F323DA}" type="presOf" srcId="{A2ECBFA3-A623-4FDF-98AA-4B6EA623201A}" destId="{281C66B5-589D-488B-857C-1E3A23D6D935}" srcOrd="0" destOrd="0" presId="urn:microsoft.com/office/officeart/2005/8/layout/chevron2"/>
    <dgm:cxn modelId="{B0A4A3E3-9798-4193-9DE9-E4E36030A63A}" srcId="{CA9E35DC-4C35-4105-BFEB-82EBFB9D94AF}" destId="{E8174088-5C66-48D8-AC58-318AD4A12CBE}" srcOrd="0" destOrd="0" parTransId="{CCB6B064-4396-4F2B-973F-57FC3DA287B9}" sibTransId="{B5B46FDF-E93E-4B19-B496-B9FFADA8821C}"/>
    <dgm:cxn modelId="{3B581A78-B360-4DCC-BEBE-CAF9718C3793}" type="presOf" srcId="{B31D4909-3051-47F3-A6E6-5FBD5A9CD732}" destId="{EE95F145-6651-4CBF-AAED-07741791AD1D}" srcOrd="0" destOrd="0" presId="urn:microsoft.com/office/officeart/2005/8/layout/chevron2"/>
    <dgm:cxn modelId="{6A287A03-5344-4F53-A3C1-22AF7A386001}" srcId="{A2ECBFA3-A623-4FDF-98AA-4B6EA623201A}" destId="{CA9E35DC-4C35-4105-BFEB-82EBFB9D94AF}" srcOrd="2" destOrd="0" parTransId="{7746249F-44CF-48F6-8878-2F5C43B80ED1}" sibTransId="{DA0ED900-DD02-4F41-BBC8-98BB3BE34B16}"/>
    <dgm:cxn modelId="{2714D684-D44F-4CD1-AE71-8F17763E2809}" srcId="{B31D4909-3051-47F3-A6E6-5FBD5A9CD732}" destId="{7033ADD1-0201-47C6-BC83-FC89156404C7}" srcOrd="0" destOrd="0" parTransId="{A2B04FE8-49E1-4ECC-A4D8-A9571AE70A1A}" sibTransId="{F4FF8C87-5D38-441E-8925-22010E08D9A9}"/>
    <dgm:cxn modelId="{C5D94719-BF30-41C7-A9AB-A1B08941B80D}" type="presOf" srcId="{7033ADD1-0201-47C6-BC83-FC89156404C7}" destId="{31F4BE7E-2C56-4323-9944-FCCA48E2DEFC}" srcOrd="0" destOrd="0" presId="urn:microsoft.com/office/officeart/2005/8/layout/chevron2"/>
    <dgm:cxn modelId="{7C8F902C-ECA0-487E-A340-596DA6B09835}" srcId="{A2ECBFA3-A623-4FDF-98AA-4B6EA623201A}" destId="{9F12ED2C-7356-49B1-9B7F-F2BB8AC97B73}" srcOrd="4" destOrd="0" parTransId="{144D1CE8-EF24-4AB7-B7D6-97A0DECC743F}" sibTransId="{55E1262A-A19C-4462-A89F-091D2C5E96B4}"/>
    <dgm:cxn modelId="{B927EB6D-2F02-46A0-8D8B-644B27C53755}" type="presOf" srcId="{B84C2F75-4431-454E-AE07-997CBB511509}" destId="{273D5661-577F-4658-884A-E7A99F0504B8}" srcOrd="0" destOrd="0" presId="urn:microsoft.com/office/officeart/2005/8/layout/chevron2"/>
    <dgm:cxn modelId="{90136F71-8D06-4D1A-9623-D2D909E1F66B}" srcId="{9F12ED2C-7356-49B1-9B7F-F2BB8AC97B73}" destId="{065E2163-BE62-4488-AEF8-0A8C8F506143}" srcOrd="0" destOrd="0" parTransId="{6DE9C72A-F143-47FA-ABBD-8243F70328E4}" sibTransId="{4C6D6AED-C4D2-4610-B9DE-14882E31DFC0}"/>
    <dgm:cxn modelId="{CC6F05D0-EBC5-40B0-B34B-8814B94A1349}" type="presOf" srcId="{9F12ED2C-7356-49B1-9B7F-F2BB8AC97B73}" destId="{072793CD-8965-488A-9CF3-BA362F224E02}" srcOrd="0" destOrd="0" presId="urn:microsoft.com/office/officeart/2005/8/layout/chevron2"/>
    <dgm:cxn modelId="{2395EC70-7D81-4B0A-A019-BC0C9570F946}" srcId="{B84C2F75-4431-454E-AE07-997CBB511509}" destId="{C7C3BD24-ECF4-4A1E-8CB8-50C97F129EC7}" srcOrd="0" destOrd="0" parTransId="{A77135C0-3052-4803-8FA1-BA593D612A8E}" sibTransId="{5840BF4C-B85B-47C0-B592-C823FC8EADAA}"/>
    <dgm:cxn modelId="{B383C390-7345-4951-AE87-2C938C1D151A}" type="presOf" srcId="{C7C3BD24-ECF4-4A1E-8CB8-50C97F129EC7}" destId="{62DB7CBF-4DB2-4F41-8A51-9C37C226EE23}" srcOrd="0" destOrd="0" presId="urn:microsoft.com/office/officeart/2005/8/layout/chevron2"/>
    <dgm:cxn modelId="{9E809693-36AE-44A2-A240-A6383DD7C7D8}" srcId="{A2ECBFA3-A623-4FDF-98AA-4B6EA623201A}" destId="{B31D4909-3051-47F3-A6E6-5FBD5A9CD732}" srcOrd="0" destOrd="0" parTransId="{93B21744-E0CE-4B4B-9B9B-7640C6A2E392}" sibTransId="{8B999B30-957C-45CC-A239-F81D3D15AFEB}"/>
    <dgm:cxn modelId="{D9F02644-299D-4FB0-985B-85EFB74D690B}" type="presOf" srcId="{065E2163-BE62-4488-AEF8-0A8C8F506143}" destId="{956D07CF-6EAA-45AB-8C4E-CA09B5F3FDB5}" srcOrd="0" destOrd="0" presId="urn:microsoft.com/office/officeart/2005/8/layout/chevron2"/>
    <dgm:cxn modelId="{3F6377B1-C4DB-40B7-A994-C58206F0EA73}" srcId="{4D213CCE-41FE-48F4-9F60-B4B29859D434}" destId="{508DB518-E3DC-464D-8988-66FED857CB5E}" srcOrd="0" destOrd="0" parTransId="{65D83883-75FB-4956-8509-6217F01FF299}" sibTransId="{88FFB0C1-BCCB-4556-85FB-9CBAE8EC6068}"/>
    <dgm:cxn modelId="{EFBB8460-6CDA-406A-80FE-847AC533888A}" type="presOf" srcId="{E8174088-5C66-48D8-AC58-318AD4A12CBE}" destId="{20A20EB5-F6A4-4C1A-98F4-FA12349AA2A7}" srcOrd="0" destOrd="0" presId="urn:microsoft.com/office/officeart/2005/8/layout/chevron2"/>
    <dgm:cxn modelId="{278525D3-B92F-45BC-A9A6-9700BDD9683A}" type="presOf" srcId="{508DB518-E3DC-464D-8988-66FED857CB5E}" destId="{36019A57-CBB1-4AC9-97E2-56592E88C55D}" srcOrd="0" destOrd="0" presId="urn:microsoft.com/office/officeart/2005/8/layout/chevron2"/>
    <dgm:cxn modelId="{91C082CB-D3ED-4760-B48C-BF73195F0F90}" type="presParOf" srcId="{281C66B5-589D-488B-857C-1E3A23D6D935}" destId="{7D1CBE8E-8AA5-4294-B78C-F47F70CB66EC}" srcOrd="0" destOrd="0" presId="urn:microsoft.com/office/officeart/2005/8/layout/chevron2"/>
    <dgm:cxn modelId="{1E6DFA0A-0565-48DA-B6AE-CC31C5F1685D}" type="presParOf" srcId="{7D1CBE8E-8AA5-4294-B78C-F47F70CB66EC}" destId="{EE95F145-6651-4CBF-AAED-07741791AD1D}" srcOrd="0" destOrd="0" presId="urn:microsoft.com/office/officeart/2005/8/layout/chevron2"/>
    <dgm:cxn modelId="{EB519AA0-99A8-49CE-996E-C3B14C6DC7DB}" type="presParOf" srcId="{7D1CBE8E-8AA5-4294-B78C-F47F70CB66EC}" destId="{31F4BE7E-2C56-4323-9944-FCCA48E2DEFC}" srcOrd="1" destOrd="0" presId="urn:microsoft.com/office/officeart/2005/8/layout/chevron2"/>
    <dgm:cxn modelId="{0062FF73-7C11-4FB5-B7A4-545E981269BA}" type="presParOf" srcId="{281C66B5-589D-488B-857C-1E3A23D6D935}" destId="{556279C1-0D45-4BD1-A25F-4D279092C75E}" srcOrd="1" destOrd="0" presId="urn:microsoft.com/office/officeart/2005/8/layout/chevron2"/>
    <dgm:cxn modelId="{8714DB1F-3260-4DDF-ADB8-3F4C1A8B5B06}" type="presParOf" srcId="{281C66B5-589D-488B-857C-1E3A23D6D935}" destId="{ED0B9028-5BAF-44C8-8503-9C3F82CFAA7B}" srcOrd="2" destOrd="0" presId="urn:microsoft.com/office/officeart/2005/8/layout/chevron2"/>
    <dgm:cxn modelId="{471C22EE-215A-4C58-8E74-7B387AE7C028}" type="presParOf" srcId="{ED0B9028-5BAF-44C8-8503-9C3F82CFAA7B}" destId="{273D5661-577F-4658-884A-E7A99F0504B8}" srcOrd="0" destOrd="0" presId="urn:microsoft.com/office/officeart/2005/8/layout/chevron2"/>
    <dgm:cxn modelId="{0FB9927F-2BF2-4F59-977B-7082CC337935}" type="presParOf" srcId="{ED0B9028-5BAF-44C8-8503-9C3F82CFAA7B}" destId="{62DB7CBF-4DB2-4F41-8A51-9C37C226EE23}" srcOrd="1" destOrd="0" presId="urn:microsoft.com/office/officeart/2005/8/layout/chevron2"/>
    <dgm:cxn modelId="{02C1947F-272A-45CF-8D14-BF61722E1A8C}" type="presParOf" srcId="{281C66B5-589D-488B-857C-1E3A23D6D935}" destId="{312A6ADF-9855-470F-8AE4-7A61BC4582E6}" srcOrd="3" destOrd="0" presId="urn:microsoft.com/office/officeart/2005/8/layout/chevron2"/>
    <dgm:cxn modelId="{1313CDEB-E037-45CB-8994-A57DA0A77A25}" type="presParOf" srcId="{281C66B5-589D-488B-857C-1E3A23D6D935}" destId="{A90858C0-3590-4E9F-9FD5-D5D1836F325F}" srcOrd="4" destOrd="0" presId="urn:microsoft.com/office/officeart/2005/8/layout/chevron2"/>
    <dgm:cxn modelId="{1AAF6F88-73DF-4509-8D26-6ACC18295DDB}" type="presParOf" srcId="{A90858C0-3590-4E9F-9FD5-D5D1836F325F}" destId="{DE6C8F88-2B82-46CD-BA64-A8042EE93BE6}" srcOrd="0" destOrd="0" presId="urn:microsoft.com/office/officeart/2005/8/layout/chevron2"/>
    <dgm:cxn modelId="{FF0CC44A-0D4D-4153-BA9D-84D921CAB052}" type="presParOf" srcId="{A90858C0-3590-4E9F-9FD5-D5D1836F325F}" destId="{20A20EB5-F6A4-4C1A-98F4-FA12349AA2A7}" srcOrd="1" destOrd="0" presId="urn:microsoft.com/office/officeart/2005/8/layout/chevron2"/>
    <dgm:cxn modelId="{8C7C405D-27B6-4855-8208-DC151FC154FE}" type="presParOf" srcId="{281C66B5-589D-488B-857C-1E3A23D6D935}" destId="{A1ED6E31-99FA-4183-8189-DA7A4A4772EB}" srcOrd="5" destOrd="0" presId="urn:microsoft.com/office/officeart/2005/8/layout/chevron2"/>
    <dgm:cxn modelId="{EB6A9A96-8711-4FC9-8B83-501AF73676A3}" type="presParOf" srcId="{281C66B5-589D-488B-857C-1E3A23D6D935}" destId="{DD291349-34FB-4998-A9C0-823AF7019E25}" srcOrd="6" destOrd="0" presId="urn:microsoft.com/office/officeart/2005/8/layout/chevron2"/>
    <dgm:cxn modelId="{55D0A414-4469-4DA4-B442-846B46E65D01}" type="presParOf" srcId="{DD291349-34FB-4998-A9C0-823AF7019E25}" destId="{3799D516-2088-4C4D-BC49-C5C1356E7714}" srcOrd="0" destOrd="0" presId="urn:microsoft.com/office/officeart/2005/8/layout/chevron2"/>
    <dgm:cxn modelId="{835186A0-667E-4AB7-977B-AD355EA4288D}" type="presParOf" srcId="{DD291349-34FB-4998-A9C0-823AF7019E25}" destId="{36019A57-CBB1-4AC9-97E2-56592E88C55D}" srcOrd="1" destOrd="0" presId="urn:microsoft.com/office/officeart/2005/8/layout/chevron2"/>
    <dgm:cxn modelId="{71BC7FBC-AF84-422B-A714-19CC2E895C96}" type="presParOf" srcId="{281C66B5-589D-488B-857C-1E3A23D6D935}" destId="{DE235537-5B65-4A80-8ECE-07876C08EA2B}" srcOrd="7" destOrd="0" presId="urn:microsoft.com/office/officeart/2005/8/layout/chevron2"/>
    <dgm:cxn modelId="{56ACC0B6-4126-47FA-A9D8-BE309F25A62F}" type="presParOf" srcId="{281C66B5-589D-488B-857C-1E3A23D6D935}" destId="{8F17AFD0-6D9F-4B72-B3A2-D1C16E89319F}" srcOrd="8" destOrd="0" presId="urn:microsoft.com/office/officeart/2005/8/layout/chevron2"/>
    <dgm:cxn modelId="{3E42570F-3628-4FC9-9E01-C72A5C5C962E}" type="presParOf" srcId="{8F17AFD0-6D9F-4B72-B3A2-D1C16E89319F}" destId="{072793CD-8965-488A-9CF3-BA362F224E02}" srcOrd="0" destOrd="0" presId="urn:microsoft.com/office/officeart/2005/8/layout/chevron2"/>
    <dgm:cxn modelId="{FAC5CDE6-8EDB-4D2F-9E49-8F8F151D5BB8}" type="presParOf" srcId="{8F17AFD0-6D9F-4B72-B3A2-D1C16E89319F}" destId="{956D07CF-6EAA-45AB-8C4E-CA09B5F3FDB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ECBFA3-A623-4FDF-98AA-4B6EA623201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1D4909-3051-47F3-A6E6-5FBD5A9CD732}">
      <dgm:prSet phldrT="[Текст]" phldr="1"/>
      <dgm:spPr/>
      <dgm:t>
        <a:bodyPr/>
        <a:lstStyle/>
        <a:p>
          <a:endParaRPr lang="ru-RU"/>
        </a:p>
      </dgm:t>
    </dgm:pt>
    <dgm:pt modelId="{93B21744-E0CE-4B4B-9B9B-7640C6A2E392}" type="parTrans" cxnId="{9E809693-36AE-44A2-A240-A6383DD7C7D8}">
      <dgm:prSet/>
      <dgm:spPr/>
      <dgm:t>
        <a:bodyPr/>
        <a:lstStyle/>
        <a:p>
          <a:endParaRPr lang="ru-RU"/>
        </a:p>
      </dgm:t>
    </dgm:pt>
    <dgm:pt modelId="{8B999B30-957C-45CC-A239-F81D3D15AFEB}" type="sibTrans" cxnId="{9E809693-36AE-44A2-A240-A6383DD7C7D8}">
      <dgm:prSet/>
      <dgm:spPr/>
      <dgm:t>
        <a:bodyPr/>
        <a:lstStyle/>
        <a:p>
          <a:endParaRPr lang="ru-RU"/>
        </a:p>
      </dgm:t>
    </dgm:pt>
    <dgm:pt modelId="{7033ADD1-0201-47C6-BC83-FC89156404C7}">
      <dgm:prSet phldrT="[Текст]"/>
      <dgm:spPr/>
      <dgm:t>
        <a:bodyPr/>
        <a:lstStyle/>
        <a:p>
          <a:r>
            <a:rPr lang="ru-RU" dirty="0" smtClean="0"/>
            <a:t>Деятельность Секретариата </a:t>
          </a:r>
          <a:endParaRPr lang="ru-RU" dirty="0"/>
        </a:p>
      </dgm:t>
    </dgm:pt>
    <dgm:pt modelId="{A2B04FE8-49E1-4ECC-A4D8-A9571AE70A1A}" type="parTrans" cxnId="{2714D684-D44F-4CD1-AE71-8F17763E2809}">
      <dgm:prSet/>
      <dgm:spPr/>
      <dgm:t>
        <a:bodyPr/>
        <a:lstStyle/>
        <a:p>
          <a:endParaRPr lang="ru-RU"/>
        </a:p>
      </dgm:t>
    </dgm:pt>
    <dgm:pt modelId="{F4FF8C87-5D38-441E-8925-22010E08D9A9}" type="sibTrans" cxnId="{2714D684-D44F-4CD1-AE71-8F17763E2809}">
      <dgm:prSet/>
      <dgm:spPr/>
      <dgm:t>
        <a:bodyPr/>
        <a:lstStyle/>
        <a:p>
          <a:endParaRPr lang="ru-RU"/>
        </a:p>
      </dgm:t>
    </dgm:pt>
    <dgm:pt modelId="{B84C2F75-4431-454E-AE07-997CBB511509}">
      <dgm:prSet phldrT="[Текст]" phldr="1"/>
      <dgm:spPr/>
      <dgm:t>
        <a:bodyPr/>
        <a:lstStyle/>
        <a:p>
          <a:endParaRPr lang="ru-RU" dirty="0"/>
        </a:p>
      </dgm:t>
    </dgm:pt>
    <dgm:pt modelId="{B703FF15-2A6D-4883-B187-0F7AB69679F4}" type="parTrans" cxnId="{4841C2AC-45F7-4B9A-ABB3-B33EE53BB6AD}">
      <dgm:prSet/>
      <dgm:spPr/>
      <dgm:t>
        <a:bodyPr/>
        <a:lstStyle/>
        <a:p>
          <a:endParaRPr lang="ru-RU"/>
        </a:p>
      </dgm:t>
    </dgm:pt>
    <dgm:pt modelId="{5EA9E610-63F0-47D2-864C-EE1BA19BC307}" type="sibTrans" cxnId="{4841C2AC-45F7-4B9A-ABB3-B33EE53BB6AD}">
      <dgm:prSet/>
      <dgm:spPr/>
      <dgm:t>
        <a:bodyPr/>
        <a:lstStyle/>
        <a:p>
          <a:endParaRPr lang="ru-RU"/>
        </a:p>
      </dgm:t>
    </dgm:pt>
    <dgm:pt modelId="{C7C3BD24-ECF4-4A1E-8CB8-50C97F129EC7}">
      <dgm:prSet phldrT="[Текст]"/>
      <dgm:spPr/>
      <dgm:t>
        <a:bodyPr/>
        <a:lstStyle/>
        <a:p>
          <a:r>
            <a:rPr lang="ru-RU" dirty="0" smtClean="0"/>
            <a:t>Менеджмент документов ЕА</a:t>
          </a:r>
          <a:endParaRPr lang="ru-RU" dirty="0"/>
        </a:p>
      </dgm:t>
    </dgm:pt>
    <dgm:pt modelId="{A77135C0-3052-4803-8FA1-BA593D612A8E}" type="parTrans" cxnId="{2395EC70-7D81-4B0A-A019-BC0C9570F946}">
      <dgm:prSet/>
      <dgm:spPr/>
      <dgm:t>
        <a:bodyPr/>
        <a:lstStyle/>
        <a:p>
          <a:endParaRPr lang="ru-RU"/>
        </a:p>
      </dgm:t>
    </dgm:pt>
    <dgm:pt modelId="{5840BF4C-B85B-47C0-B592-C823FC8EADAA}" type="sibTrans" cxnId="{2395EC70-7D81-4B0A-A019-BC0C9570F946}">
      <dgm:prSet/>
      <dgm:spPr/>
      <dgm:t>
        <a:bodyPr/>
        <a:lstStyle/>
        <a:p>
          <a:endParaRPr lang="ru-RU"/>
        </a:p>
      </dgm:t>
    </dgm:pt>
    <dgm:pt modelId="{CA9E35DC-4C35-4105-BFEB-82EBFB9D94AF}">
      <dgm:prSet phldrT="[Текст]" phldr="1"/>
      <dgm:spPr/>
      <dgm:t>
        <a:bodyPr/>
        <a:lstStyle/>
        <a:p>
          <a:endParaRPr lang="ru-RU" dirty="0"/>
        </a:p>
      </dgm:t>
    </dgm:pt>
    <dgm:pt modelId="{7746249F-44CF-48F6-8878-2F5C43B80ED1}" type="parTrans" cxnId="{6A287A03-5344-4F53-A3C1-22AF7A386001}">
      <dgm:prSet/>
      <dgm:spPr/>
      <dgm:t>
        <a:bodyPr/>
        <a:lstStyle/>
        <a:p>
          <a:endParaRPr lang="ru-RU"/>
        </a:p>
      </dgm:t>
    </dgm:pt>
    <dgm:pt modelId="{DA0ED900-DD02-4F41-BBC8-98BB3BE34B16}" type="sibTrans" cxnId="{6A287A03-5344-4F53-A3C1-22AF7A386001}">
      <dgm:prSet/>
      <dgm:spPr/>
      <dgm:t>
        <a:bodyPr/>
        <a:lstStyle/>
        <a:p>
          <a:endParaRPr lang="ru-RU"/>
        </a:p>
      </dgm:t>
    </dgm:pt>
    <dgm:pt modelId="{E8174088-5C66-48D8-AC58-318AD4A12CBE}">
      <dgm:prSet phldrT="[Текст]"/>
      <dgm:spPr/>
      <dgm:t>
        <a:bodyPr/>
        <a:lstStyle/>
        <a:p>
          <a:r>
            <a:rPr lang="en-US" dirty="0" smtClean="0"/>
            <a:t>IT </a:t>
          </a:r>
          <a:r>
            <a:rPr lang="ru-RU" dirty="0" smtClean="0"/>
            <a:t>инфраструктура ЕА</a:t>
          </a:r>
          <a:endParaRPr lang="ru-RU" dirty="0"/>
        </a:p>
      </dgm:t>
    </dgm:pt>
    <dgm:pt modelId="{CCB6B064-4396-4F2B-973F-57FC3DA287B9}" type="parTrans" cxnId="{B0A4A3E3-9798-4193-9DE9-E4E36030A63A}">
      <dgm:prSet/>
      <dgm:spPr/>
      <dgm:t>
        <a:bodyPr/>
        <a:lstStyle/>
        <a:p>
          <a:endParaRPr lang="ru-RU"/>
        </a:p>
      </dgm:t>
    </dgm:pt>
    <dgm:pt modelId="{B5B46FDF-E93E-4B19-B496-B9FFADA8821C}" type="sibTrans" cxnId="{B0A4A3E3-9798-4193-9DE9-E4E36030A63A}">
      <dgm:prSet/>
      <dgm:spPr/>
      <dgm:t>
        <a:bodyPr/>
        <a:lstStyle/>
        <a:p>
          <a:endParaRPr lang="ru-RU"/>
        </a:p>
      </dgm:t>
    </dgm:pt>
    <dgm:pt modelId="{4D213CCE-41FE-48F4-9F60-B4B29859D434}">
      <dgm:prSet phldrT="[Текст]"/>
      <dgm:spPr/>
      <dgm:t>
        <a:bodyPr/>
        <a:lstStyle/>
        <a:p>
          <a:endParaRPr lang="ru-RU" dirty="0"/>
        </a:p>
      </dgm:t>
    </dgm:pt>
    <dgm:pt modelId="{74EFE1E8-DBEA-4A78-93FD-F40637AB0535}" type="parTrans" cxnId="{9ADE25F1-AB0A-4292-A1F8-05EAF87CC88A}">
      <dgm:prSet/>
      <dgm:spPr/>
      <dgm:t>
        <a:bodyPr/>
        <a:lstStyle/>
        <a:p>
          <a:endParaRPr lang="ru-RU"/>
        </a:p>
      </dgm:t>
    </dgm:pt>
    <dgm:pt modelId="{B50E0C1D-4B37-4640-8DB6-10053BBEF710}" type="sibTrans" cxnId="{9ADE25F1-AB0A-4292-A1F8-05EAF87CC88A}">
      <dgm:prSet/>
      <dgm:spPr/>
      <dgm:t>
        <a:bodyPr/>
        <a:lstStyle/>
        <a:p>
          <a:endParaRPr lang="ru-RU"/>
        </a:p>
      </dgm:t>
    </dgm:pt>
    <dgm:pt modelId="{3C71CE4C-57BA-43AF-B46D-7588A4E69883}">
      <dgm:prSet/>
      <dgm:spPr/>
      <dgm:t>
        <a:bodyPr/>
        <a:lstStyle/>
        <a:p>
          <a:endParaRPr lang="ru-RU" dirty="0"/>
        </a:p>
      </dgm:t>
    </dgm:pt>
    <dgm:pt modelId="{442A3095-D0CC-480A-A078-BA53853A16F1}" type="parTrans" cxnId="{42F9BB36-358F-45F2-A2D9-BD44ED85ED77}">
      <dgm:prSet/>
      <dgm:spPr/>
      <dgm:t>
        <a:bodyPr/>
        <a:lstStyle/>
        <a:p>
          <a:endParaRPr lang="ru-RU"/>
        </a:p>
      </dgm:t>
    </dgm:pt>
    <dgm:pt modelId="{60913083-8466-4208-BFA7-15006710ED3E}" type="sibTrans" cxnId="{42F9BB36-358F-45F2-A2D9-BD44ED85ED77}">
      <dgm:prSet/>
      <dgm:spPr/>
      <dgm:t>
        <a:bodyPr/>
        <a:lstStyle/>
        <a:p>
          <a:endParaRPr lang="ru-RU"/>
        </a:p>
      </dgm:t>
    </dgm:pt>
    <dgm:pt modelId="{508DB518-E3DC-464D-8988-66FED857CB5E}">
      <dgm:prSet/>
      <dgm:spPr/>
      <dgm:t>
        <a:bodyPr/>
        <a:lstStyle/>
        <a:p>
          <a:r>
            <a:rPr lang="ru-RU" dirty="0" smtClean="0"/>
            <a:t>Записи и архивы</a:t>
          </a:r>
          <a:endParaRPr lang="ru-RU" dirty="0"/>
        </a:p>
      </dgm:t>
    </dgm:pt>
    <dgm:pt modelId="{65D83883-75FB-4956-8509-6217F01FF299}" type="parTrans" cxnId="{3F6377B1-C4DB-40B7-A994-C58206F0EA73}">
      <dgm:prSet/>
      <dgm:spPr/>
      <dgm:t>
        <a:bodyPr/>
        <a:lstStyle/>
        <a:p>
          <a:endParaRPr lang="ru-RU"/>
        </a:p>
      </dgm:t>
    </dgm:pt>
    <dgm:pt modelId="{88FFB0C1-BCCB-4556-85FB-9CBAE8EC6068}" type="sibTrans" cxnId="{3F6377B1-C4DB-40B7-A994-C58206F0EA73}">
      <dgm:prSet/>
      <dgm:spPr/>
      <dgm:t>
        <a:bodyPr/>
        <a:lstStyle/>
        <a:p>
          <a:endParaRPr lang="ru-RU"/>
        </a:p>
      </dgm:t>
    </dgm:pt>
    <dgm:pt modelId="{9A33A6A9-9AEE-4EA4-8907-611CBB32E544}">
      <dgm:prSet/>
      <dgm:spPr/>
      <dgm:t>
        <a:bodyPr/>
        <a:lstStyle/>
        <a:p>
          <a:r>
            <a:rPr lang="ru-RU" dirty="0" smtClean="0"/>
            <a:t>Конфиденциальность</a:t>
          </a:r>
          <a:endParaRPr lang="ru-RU" dirty="0"/>
        </a:p>
      </dgm:t>
    </dgm:pt>
    <dgm:pt modelId="{A945199E-3130-4199-9DA2-7BA1A26FC865}" type="parTrans" cxnId="{131529E9-6AFE-48D5-97F3-AFBA794FBA2E}">
      <dgm:prSet/>
      <dgm:spPr/>
      <dgm:t>
        <a:bodyPr/>
        <a:lstStyle/>
        <a:p>
          <a:endParaRPr lang="ru-RU"/>
        </a:p>
      </dgm:t>
    </dgm:pt>
    <dgm:pt modelId="{8D99A71D-4272-45D2-94A2-A5DF1F57E266}" type="sibTrans" cxnId="{131529E9-6AFE-48D5-97F3-AFBA794FBA2E}">
      <dgm:prSet/>
      <dgm:spPr/>
      <dgm:t>
        <a:bodyPr/>
        <a:lstStyle/>
        <a:p>
          <a:endParaRPr lang="ru-RU"/>
        </a:p>
      </dgm:t>
    </dgm:pt>
    <dgm:pt modelId="{281C66B5-589D-488B-857C-1E3A23D6D935}" type="pres">
      <dgm:prSet presAssocID="{A2ECBFA3-A623-4FDF-98AA-4B6EA623201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1CBE8E-8AA5-4294-B78C-F47F70CB66EC}" type="pres">
      <dgm:prSet presAssocID="{B31D4909-3051-47F3-A6E6-5FBD5A9CD732}" presName="composite" presStyleCnt="0"/>
      <dgm:spPr/>
    </dgm:pt>
    <dgm:pt modelId="{EE95F145-6651-4CBF-AAED-07741791AD1D}" type="pres">
      <dgm:prSet presAssocID="{B31D4909-3051-47F3-A6E6-5FBD5A9CD732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F4BE7E-2C56-4323-9944-FCCA48E2DEFC}" type="pres">
      <dgm:prSet presAssocID="{B31D4909-3051-47F3-A6E6-5FBD5A9CD732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6279C1-0D45-4BD1-A25F-4D279092C75E}" type="pres">
      <dgm:prSet presAssocID="{8B999B30-957C-45CC-A239-F81D3D15AFEB}" presName="sp" presStyleCnt="0"/>
      <dgm:spPr/>
    </dgm:pt>
    <dgm:pt modelId="{ED0B9028-5BAF-44C8-8503-9C3F82CFAA7B}" type="pres">
      <dgm:prSet presAssocID="{B84C2F75-4431-454E-AE07-997CBB511509}" presName="composite" presStyleCnt="0"/>
      <dgm:spPr/>
    </dgm:pt>
    <dgm:pt modelId="{273D5661-577F-4658-884A-E7A99F0504B8}" type="pres">
      <dgm:prSet presAssocID="{B84C2F75-4431-454E-AE07-997CBB511509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DB7CBF-4DB2-4F41-8A51-9C37C226EE23}" type="pres">
      <dgm:prSet presAssocID="{B84C2F75-4431-454E-AE07-997CBB511509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2A6ADF-9855-470F-8AE4-7A61BC4582E6}" type="pres">
      <dgm:prSet presAssocID="{5EA9E610-63F0-47D2-864C-EE1BA19BC307}" presName="sp" presStyleCnt="0"/>
      <dgm:spPr/>
    </dgm:pt>
    <dgm:pt modelId="{A90858C0-3590-4E9F-9FD5-D5D1836F325F}" type="pres">
      <dgm:prSet presAssocID="{CA9E35DC-4C35-4105-BFEB-82EBFB9D94AF}" presName="composite" presStyleCnt="0"/>
      <dgm:spPr/>
    </dgm:pt>
    <dgm:pt modelId="{DE6C8F88-2B82-46CD-BA64-A8042EE93BE6}" type="pres">
      <dgm:prSet presAssocID="{CA9E35DC-4C35-4105-BFEB-82EBFB9D94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20EB5-F6A4-4C1A-98F4-FA12349AA2A7}" type="pres">
      <dgm:prSet presAssocID="{CA9E35DC-4C35-4105-BFEB-82EBFB9D94AF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ED6E31-99FA-4183-8189-DA7A4A4772EB}" type="pres">
      <dgm:prSet presAssocID="{DA0ED900-DD02-4F41-BBC8-98BB3BE34B16}" presName="sp" presStyleCnt="0"/>
      <dgm:spPr/>
    </dgm:pt>
    <dgm:pt modelId="{DD291349-34FB-4998-A9C0-823AF7019E25}" type="pres">
      <dgm:prSet presAssocID="{4D213CCE-41FE-48F4-9F60-B4B29859D434}" presName="composite" presStyleCnt="0"/>
      <dgm:spPr/>
    </dgm:pt>
    <dgm:pt modelId="{3799D516-2088-4C4D-BC49-C5C1356E7714}" type="pres">
      <dgm:prSet presAssocID="{4D213CCE-41FE-48F4-9F60-B4B29859D434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019A57-CBB1-4AC9-97E2-56592E88C55D}" type="pres">
      <dgm:prSet presAssocID="{4D213CCE-41FE-48F4-9F60-B4B29859D434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235537-5B65-4A80-8ECE-07876C08EA2B}" type="pres">
      <dgm:prSet presAssocID="{B50E0C1D-4B37-4640-8DB6-10053BBEF710}" presName="sp" presStyleCnt="0"/>
      <dgm:spPr/>
    </dgm:pt>
    <dgm:pt modelId="{F1807D0A-AB52-4888-A3B5-27C29E6E6728}" type="pres">
      <dgm:prSet presAssocID="{3C71CE4C-57BA-43AF-B46D-7588A4E69883}" presName="composite" presStyleCnt="0"/>
      <dgm:spPr/>
    </dgm:pt>
    <dgm:pt modelId="{134A097A-F76C-43A2-838F-08683FF69757}" type="pres">
      <dgm:prSet presAssocID="{3C71CE4C-57BA-43AF-B46D-7588A4E69883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DD7AC5-3E30-48AD-AC85-93ECB9094C6A}" type="pres">
      <dgm:prSet presAssocID="{3C71CE4C-57BA-43AF-B46D-7588A4E69883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D71D941-35BB-4392-A530-D1D69CCD2CBD}" type="presOf" srcId="{9A33A6A9-9AEE-4EA4-8907-611CBB32E544}" destId="{7DDD7AC5-3E30-48AD-AC85-93ECB9094C6A}" srcOrd="0" destOrd="0" presId="urn:microsoft.com/office/officeart/2005/8/layout/chevron2"/>
    <dgm:cxn modelId="{3F6377B1-C4DB-40B7-A994-C58206F0EA73}" srcId="{4D213CCE-41FE-48F4-9F60-B4B29859D434}" destId="{508DB518-E3DC-464D-8988-66FED857CB5E}" srcOrd="0" destOrd="0" parTransId="{65D83883-75FB-4956-8509-6217F01FF299}" sibTransId="{88FFB0C1-BCCB-4556-85FB-9CBAE8EC6068}"/>
    <dgm:cxn modelId="{4841C2AC-45F7-4B9A-ABB3-B33EE53BB6AD}" srcId="{A2ECBFA3-A623-4FDF-98AA-4B6EA623201A}" destId="{B84C2F75-4431-454E-AE07-997CBB511509}" srcOrd="1" destOrd="0" parTransId="{B703FF15-2A6D-4883-B187-0F7AB69679F4}" sibTransId="{5EA9E610-63F0-47D2-864C-EE1BA19BC307}"/>
    <dgm:cxn modelId="{9ADE25F1-AB0A-4292-A1F8-05EAF87CC88A}" srcId="{A2ECBFA3-A623-4FDF-98AA-4B6EA623201A}" destId="{4D213CCE-41FE-48F4-9F60-B4B29859D434}" srcOrd="3" destOrd="0" parTransId="{74EFE1E8-DBEA-4A78-93FD-F40637AB0535}" sibTransId="{B50E0C1D-4B37-4640-8DB6-10053BBEF710}"/>
    <dgm:cxn modelId="{78BA944C-0EA8-4322-850E-EB03BA1B5E18}" type="presOf" srcId="{C7C3BD24-ECF4-4A1E-8CB8-50C97F129EC7}" destId="{62DB7CBF-4DB2-4F41-8A51-9C37C226EE23}" srcOrd="0" destOrd="0" presId="urn:microsoft.com/office/officeart/2005/8/layout/chevron2"/>
    <dgm:cxn modelId="{A66207F9-A6F4-49AF-938B-E27B1A5C2870}" type="presOf" srcId="{A2ECBFA3-A623-4FDF-98AA-4B6EA623201A}" destId="{281C66B5-589D-488B-857C-1E3A23D6D935}" srcOrd="0" destOrd="0" presId="urn:microsoft.com/office/officeart/2005/8/layout/chevron2"/>
    <dgm:cxn modelId="{B0A4A3E3-9798-4193-9DE9-E4E36030A63A}" srcId="{CA9E35DC-4C35-4105-BFEB-82EBFB9D94AF}" destId="{E8174088-5C66-48D8-AC58-318AD4A12CBE}" srcOrd="0" destOrd="0" parTransId="{CCB6B064-4396-4F2B-973F-57FC3DA287B9}" sibTransId="{B5B46FDF-E93E-4B19-B496-B9FFADA8821C}"/>
    <dgm:cxn modelId="{BBB3532B-906C-45C4-834A-DF2685EBC3C3}" type="presOf" srcId="{7033ADD1-0201-47C6-BC83-FC89156404C7}" destId="{31F4BE7E-2C56-4323-9944-FCCA48E2DEFC}" srcOrd="0" destOrd="0" presId="urn:microsoft.com/office/officeart/2005/8/layout/chevron2"/>
    <dgm:cxn modelId="{B3CE9A86-D80F-4F6B-A4CD-20D1B6CD5CD6}" type="presOf" srcId="{4D213CCE-41FE-48F4-9F60-B4B29859D434}" destId="{3799D516-2088-4C4D-BC49-C5C1356E7714}" srcOrd="0" destOrd="0" presId="urn:microsoft.com/office/officeart/2005/8/layout/chevron2"/>
    <dgm:cxn modelId="{6A287A03-5344-4F53-A3C1-22AF7A386001}" srcId="{A2ECBFA3-A623-4FDF-98AA-4B6EA623201A}" destId="{CA9E35DC-4C35-4105-BFEB-82EBFB9D94AF}" srcOrd="2" destOrd="0" parTransId="{7746249F-44CF-48F6-8878-2F5C43B80ED1}" sibTransId="{DA0ED900-DD02-4F41-BBC8-98BB3BE34B16}"/>
    <dgm:cxn modelId="{131529E9-6AFE-48D5-97F3-AFBA794FBA2E}" srcId="{3C71CE4C-57BA-43AF-B46D-7588A4E69883}" destId="{9A33A6A9-9AEE-4EA4-8907-611CBB32E544}" srcOrd="0" destOrd="0" parTransId="{A945199E-3130-4199-9DA2-7BA1A26FC865}" sibTransId="{8D99A71D-4272-45D2-94A2-A5DF1F57E266}"/>
    <dgm:cxn modelId="{39E78F86-3B4A-4F32-BD3D-5CF0B700CD10}" type="presOf" srcId="{3C71CE4C-57BA-43AF-B46D-7588A4E69883}" destId="{134A097A-F76C-43A2-838F-08683FF69757}" srcOrd="0" destOrd="0" presId="urn:microsoft.com/office/officeart/2005/8/layout/chevron2"/>
    <dgm:cxn modelId="{B5B4A082-ECD0-4D3C-878B-65737CB29DD0}" type="presOf" srcId="{B31D4909-3051-47F3-A6E6-5FBD5A9CD732}" destId="{EE95F145-6651-4CBF-AAED-07741791AD1D}" srcOrd="0" destOrd="0" presId="urn:microsoft.com/office/officeart/2005/8/layout/chevron2"/>
    <dgm:cxn modelId="{2714D684-D44F-4CD1-AE71-8F17763E2809}" srcId="{B31D4909-3051-47F3-A6E6-5FBD5A9CD732}" destId="{7033ADD1-0201-47C6-BC83-FC89156404C7}" srcOrd="0" destOrd="0" parTransId="{A2B04FE8-49E1-4ECC-A4D8-A9571AE70A1A}" sibTransId="{F4FF8C87-5D38-441E-8925-22010E08D9A9}"/>
    <dgm:cxn modelId="{658CFE3E-30A8-4344-B031-3210EDA7439C}" type="presOf" srcId="{E8174088-5C66-48D8-AC58-318AD4A12CBE}" destId="{20A20EB5-F6A4-4C1A-98F4-FA12349AA2A7}" srcOrd="0" destOrd="0" presId="urn:microsoft.com/office/officeart/2005/8/layout/chevron2"/>
    <dgm:cxn modelId="{9A66A24D-7574-4586-9CDD-F6B7ECEDF3F1}" type="presOf" srcId="{CA9E35DC-4C35-4105-BFEB-82EBFB9D94AF}" destId="{DE6C8F88-2B82-46CD-BA64-A8042EE93BE6}" srcOrd="0" destOrd="0" presId="urn:microsoft.com/office/officeart/2005/8/layout/chevron2"/>
    <dgm:cxn modelId="{378285C4-C122-42B3-805D-2415A45BA335}" type="presOf" srcId="{B84C2F75-4431-454E-AE07-997CBB511509}" destId="{273D5661-577F-4658-884A-E7A99F0504B8}" srcOrd="0" destOrd="0" presId="urn:microsoft.com/office/officeart/2005/8/layout/chevron2"/>
    <dgm:cxn modelId="{42F9BB36-358F-45F2-A2D9-BD44ED85ED77}" srcId="{A2ECBFA3-A623-4FDF-98AA-4B6EA623201A}" destId="{3C71CE4C-57BA-43AF-B46D-7588A4E69883}" srcOrd="4" destOrd="0" parTransId="{442A3095-D0CC-480A-A078-BA53853A16F1}" sibTransId="{60913083-8466-4208-BFA7-15006710ED3E}"/>
    <dgm:cxn modelId="{D39D6B04-A8AE-4AF5-87FC-B44DEDC12B4A}" type="presOf" srcId="{508DB518-E3DC-464D-8988-66FED857CB5E}" destId="{36019A57-CBB1-4AC9-97E2-56592E88C55D}" srcOrd="0" destOrd="0" presId="urn:microsoft.com/office/officeart/2005/8/layout/chevron2"/>
    <dgm:cxn modelId="{2395EC70-7D81-4B0A-A019-BC0C9570F946}" srcId="{B84C2F75-4431-454E-AE07-997CBB511509}" destId="{C7C3BD24-ECF4-4A1E-8CB8-50C97F129EC7}" srcOrd="0" destOrd="0" parTransId="{A77135C0-3052-4803-8FA1-BA593D612A8E}" sibTransId="{5840BF4C-B85B-47C0-B592-C823FC8EADAA}"/>
    <dgm:cxn modelId="{9E809693-36AE-44A2-A240-A6383DD7C7D8}" srcId="{A2ECBFA3-A623-4FDF-98AA-4B6EA623201A}" destId="{B31D4909-3051-47F3-A6E6-5FBD5A9CD732}" srcOrd="0" destOrd="0" parTransId="{93B21744-E0CE-4B4B-9B9B-7640C6A2E392}" sibTransId="{8B999B30-957C-45CC-A239-F81D3D15AFEB}"/>
    <dgm:cxn modelId="{B8A39E1B-42BC-496C-A2CC-E43194856E12}" type="presParOf" srcId="{281C66B5-589D-488B-857C-1E3A23D6D935}" destId="{7D1CBE8E-8AA5-4294-B78C-F47F70CB66EC}" srcOrd="0" destOrd="0" presId="urn:microsoft.com/office/officeart/2005/8/layout/chevron2"/>
    <dgm:cxn modelId="{D1E4D654-D155-4990-B4C1-2850B4078C8A}" type="presParOf" srcId="{7D1CBE8E-8AA5-4294-B78C-F47F70CB66EC}" destId="{EE95F145-6651-4CBF-AAED-07741791AD1D}" srcOrd="0" destOrd="0" presId="urn:microsoft.com/office/officeart/2005/8/layout/chevron2"/>
    <dgm:cxn modelId="{B9087963-CA3F-4E8A-A507-1C0753E9D4C3}" type="presParOf" srcId="{7D1CBE8E-8AA5-4294-B78C-F47F70CB66EC}" destId="{31F4BE7E-2C56-4323-9944-FCCA48E2DEFC}" srcOrd="1" destOrd="0" presId="urn:microsoft.com/office/officeart/2005/8/layout/chevron2"/>
    <dgm:cxn modelId="{E6E0A304-9A35-4950-9C2D-1B1901464E83}" type="presParOf" srcId="{281C66B5-589D-488B-857C-1E3A23D6D935}" destId="{556279C1-0D45-4BD1-A25F-4D279092C75E}" srcOrd="1" destOrd="0" presId="urn:microsoft.com/office/officeart/2005/8/layout/chevron2"/>
    <dgm:cxn modelId="{AAFC565E-1504-4732-B664-9D32456B716F}" type="presParOf" srcId="{281C66B5-589D-488B-857C-1E3A23D6D935}" destId="{ED0B9028-5BAF-44C8-8503-9C3F82CFAA7B}" srcOrd="2" destOrd="0" presId="urn:microsoft.com/office/officeart/2005/8/layout/chevron2"/>
    <dgm:cxn modelId="{C8294760-EFF0-49BC-994B-246ABC4C0EB4}" type="presParOf" srcId="{ED0B9028-5BAF-44C8-8503-9C3F82CFAA7B}" destId="{273D5661-577F-4658-884A-E7A99F0504B8}" srcOrd="0" destOrd="0" presId="urn:microsoft.com/office/officeart/2005/8/layout/chevron2"/>
    <dgm:cxn modelId="{4947A12F-1C6F-40D4-8D85-B9B3861925F7}" type="presParOf" srcId="{ED0B9028-5BAF-44C8-8503-9C3F82CFAA7B}" destId="{62DB7CBF-4DB2-4F41-8A51-9C37C226EE23}" srcOrd="1" destOrd="0" presId="urn:microsoft.com/office/officeart/2005/8/layout/chevron2"/>
    <dgm:cxn modelId="{6E7226F7-2EEB-474A-808B-0CAC919521A8}" type="presParOf" srcId="{281C66B5-589D-488B-857C-1E3A23D6D935}" destId="{312A6ADF-9855-470F-8AE4-7A61BC4582E6}" srcOrd="3" destOrd="0" presId="urn:microsoft.com/office/officeart/2005/8/layout/chevron2"/>
    <dgm:cxn modelId="{E70D42F9-7AC3-4ED1-8526-C6B183213062}" type="presParOf" srcId="{281C66B5-589D-488B-857C-1E3A23D6D935}" destId="{A90858C0-3590-4E9F-9FD5-D5D1836F325F}" srcOrd="4" destOrd="0" presId="urn:microsoft.com/office/officeart/2005/8/layout/chevron2"/>
    <dgm:cxn modelId="{EC82A0CE-7451-49EA-8BB6-BB5283BAD934}" type="presParOf" srcId="{A90858C0-3590-4E9F-9FD5-D5D1836F325F}" destId="{DE6C8F88-2B82-46CD-BA64-A8042EE93BE6}" srcOrd="0" destOrd="0" presId="urn:microsoft.com/office/officeart/2005/8/layout/chevron2"/>
    <dgm:cxn modelId="{EABE1028-9F0E-44AE-B5C7-273625B49BB7}" type="presParOf" srcId="{A90858C0-3590-4E9F-9FD5-D5D1836F325F}" destId="{20A20EB5-F6A4-4C1A-98F4-FA12349AA2A7}" srcOrd="1" destOrd="0" presId="urn:microsoft.com/office/officeart/2005/8/layout/chevron2"/>
    <dgm:cxn modelId="{D6C89969-82BC-442A-B7F8-5E81056EA634}" type="presParOf" srcId="{281C66B5-589D-488B-857C-1E3A23D6D935}" destId="{A1ED6E31-99FA-4183-8189-DA7A4A4772EB}" srcOrd="5" destOrd="0" presId="urn:microsoft.com/office/officeart/2005/8/layout/chevron2"/>
    <dgm:cxn modelId="{887B8720-EDFA-4F1F-9EE3-467B8CE88C1A}" type="presParOf" srcId="{281C66B5-589D-488B-857C-1E3A23D6D935}" destId="{DD291349-34FB-4998-A9C0-823AF7019E25}" srcOrd="6" destOrd="0" presId="urn:microsoft.com/office/officeart/2005/8/layout/chevron2"/>
    <dgm:cxn modelId="{C89EF4BC-C3CF-4017-B167-601E8B6B84B6}" type="presParOf" srcId="{DD291349-34FB-4998-A9C0-823AF7019E25}" destId="{3799D516-2088-4C4D-BC49-C5C1356E7714}" srcOrd="0" destOrd="0" presId="urn:microsoft.com/office/officeart/2005/8/layout/chevron2"/>
    <dgm:cxn modelId="{29B85D61-2D87-436A-845C-9728C17251FE}" type="presParOf" srcId="{DD291349-34FB-4998-A9C0-823AF7019E25}" destId="{36019A57-CBB1-4AC9-97E2-56592E88C55D}" srcOrd="1" destOrd="0" presId="urn:microsoft.com/office/officeart/2005/8/layout/chevron2"/>
    <dgm:cxn modelId="{B51651ED-4922-4942-A1B4-5FFD92BA2A68}" type="presParOf" srcId="{281C66B5-589D-488B-857C-1E3A23D6D935}" destId="{DE235537-5B65-4A80-8ECE-07876C08EA2B}" srcOrd="7" destOrd="0" presId="urn:microsoft.com/office/officeart/2005/8/layout/chevron2"/>
    <dgm:cxn modelId="{CA620FD5-A515-4E6B-A6B5-EE35587DF6EB}" type="presParOf" srcId="{281C66B5-589D-488B-857C-1E3A23D6D935}" destId="{F1807D0A-AB52-4888-A3B5-27C29E6E6728}" srcOrd="8" destOrd="0" presId="urn:microsoft.com/office/officeart/2005/8/layout/chevron2"/>
    <dgm:cxn modelId="{EC4FA6E4-6985-4346-8785-8596508094F6}" type="presParOf" srcId="{F1807D0A-AB52-4888-A3B5-27C29E6E6728}" destId="{134A097A-F76C-43A2-838F-08683FF69757}" srcOrd="0" destOrd="0" presId="urn:microsoft.com/office/officeart/2005/8/layout/chevron2"/>
    <dgm:cxn modelId="{035515BD-EF74-4ABD-A4B3-F7E2E35EA36D}" type="presParOf" srcId="{F1807D0A-AB52-4888-A3B5-27C29E6E6728}" destId="{7DDD7AC5-3E30-48AD-AC85-93ECB9094C6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ECBFA3-A623-4FDF-98AA-4B6EA623201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1D4909-3051-47F3-A6E6-5FBD5A9CD732}">
      <dgm:prSet phldrT="[Текст]" phldr="1"/>
      <dgm:spPr/>
      <dgm:t>
        <a:bodyPr/>
        <a:lstStyle/>
        <a:p>
          <a:endParaRPr lang="ru-RU"/>
        </a:p>
      </dgm:t>
    </dgm:pt>
    <dgm:pt modelId="{93B21744-E0CE-4B4B-9B9B-7640C6A2E392}" type="parTrans" cxnId="{9E809693-36AE-44A2-A240-A6383DD7C7D8}">
      <dgm:prSet/>
      <dgm:spPr/>
      <dgm:t>
        <a:bodyPr/>
        <a:lstStyle/>
        <a:p>
          <a:endParaRPr lang="ru-RU"/>
        </a:p>
      </dgm:t>
    </dgm:pt>
    <dgm:pt modelId="{8B999B30-957C-45CC-A239-F81D3D15AFEB}" type="sibTrans" cxnId="{9E809693-36AE-44A2-A240-A6383DD7C7D8}">
      <dgm:prSet/>
      <dgm:spPr/>
      <dgm:t>
        <a:bodyPr/>
        <a:lstStyle/>
        <a:p>
          <a:endParaRPr lang="ru-RU"/>
        </a:p>
      </dgm:t>
    </dgm:pt>
    <dgm:pt modelId="{7033ADD1-0201-47C6-BC83-FC89156404C7}">
      <dgm:prSet phldrT="[Текст]"/>
      <dgm:spPr/>
      <dgm:t>
        <a:bodyPr/>
        <a:lstStyle/>
        <a:p>
          <a:r>
            <a:rPr lang="ru-RU" dirty="0" smtClean="0"/>
            <a:t>Структура и организация Совета </a:t>
          </a:r>
          <a:r>
            <a:rPr lang="en-US" dirty="0" smtClean="0"/>
            <a:t>MLA</a:t>
          </a:r>
          <a:endParaRPr lang="ru-RU" dirty="0"/>
        </a:p>
      </dgm:t>
    </dgm:pt>
    <dgm:pt modelId="{A2B04FE8-49E1-4ECC-A4D8-A9571AE70A1A}" type="parTrans" cxnId="{2714D684-D44F-4CD1-AE71-8F17763E2809}">
      <dgm:prSet/>
      <dgm:spPr/>
      <dgm:t>
        <a:bodyPr/>
        <a:lstStyle/>
        <a:p>
          <a:endParaRPr lang="ru-RU"/>
        </a:p>
      </dgm:t>
    </dgm:pt>
    <dgm:pt modelId="{F4FF8C87-5D38-441E-8925-22010E08D9A9}" type="sibTrans" cxnId="{2714D684-D44F-4CD1-AE71-8F17763E2809}">
      <dgm:prSet/>
      <dgm:spPr/>
      <dgm:t>
        <a:bodyPr/>
        <a:lstStyle/>
        <a:p>
          <a:endParaRPr lang="ru-RU"/>
        </a:p>
      </dgm:t>
    </dgm:pt>
    <dgm:pt modelId="{B84C2F75-4431-454E-AE07-997CBB511509}">
      <dgm:prSet phldrT="[Текст]" phldr="1"/>
      <dgm:spPr/>
      <dgm:t>
        <a:bodyPr/>
        <a:lstStyle/>
        <a:p>
          <a:endParaRPr lang="ru-RU" dirty="0"/>
        </a:p>
      </dgm:t>
    </dgm:pt>
    <dgm:pt modelId="{B703FF15-2A6D-4883-B187-0F7AB69679F4}" type="parTrans" cxnId="{4841C2AC-45F7-4B9A-ABB3-B33EE53BB6AD}">
      <dgm:prSet/>
      <dgm:spPr/>
      <dgm:t>
        <a:bodyPr/>
        <a:lstStyle/>
        <a:p>
          <a:endParaRPr lang="ru-RU"/>
        </a:p>
      </dgm:t>
    </dgm:pt>
    <dgm:pt modelId="{5EA9E610-63F0-47D2-864C-EE1BA19BC307}" type="sibTrans" cxnId="{4841C2AC-45F7-4B9A-ABB3-B33EE53BB6AD}">
      <dgm:prSet/>
      <dgm:spPr/>
      <dgm:t>
        <a:bodyPr/>
        <a:lstStyle/>
        <a:p>
          <a:endParaRPr lang="ru-RU"/>
        </a:p>
      </dgm:t>
    </dgm:pt>
    <dgm:pt modelId="{C7C3BD24-ECF4-4A1E-8CB8-50C97F129EC7}">
      <dgm:prSet phldrT="[Текст]"/>
      <dgm:spPr/>
      <dgm:t>
        <a:bodyPr/>
        <a:lstStyle/>
        <a:p>
          <a:r>
            <a:rPr lang="ru-RU" dirty="0" smtClean="0"/>
            <a:t>Процесс паритетной оценки</a:t>
          </a:r>
          <a:endParaRPr lang="ru-RU" dirty="0"/>
        </a:p>
      </dgm:t>
    </dgm:pt>
    <dgm:pt modelId="{A77135C0-3052-4803-8FA1-BA593D612A8E}" type="parTrans" cxnId="{2395EC70-7D81-4B0A-A019-BC0C9570F946}">
      <dgm:prSet/>
      <dgm:spPr/>
      <dgm:t>
        <a:bodyPr/>
        <a:lstStyle/>
        <a:p>
          <a:endParaRPr lang="ru-RU"/>
        </a:p>
      </dgm:t>
    </dgm:pt>
    <dgm:pt modelId="{5840BF4C-B85B-47C0-B592-C823FC8EADAA}" type="sibTrans" cxnId="{2395EC70-7D81-4B0A-A019-BC0C9570F946}">
      <dgm:prSet/>
      <dgm:spPr/>
      <dgm:t>
        <a:bodyPr/>
        <a:lstStyle/>
        <a:p>
          <a:endParaRPr lang="ru-RU"/>
        </a:p>
      </dgm:t>
    </dgm:pt>
    <dgm:pt modelId="{CA9E35DC-4C35-4105-BFEB-82EBFB9D94AF}">
      <dgm:prSet phldrT="[Текст]" phldr="1"/>
      <dgm:spPr/>
      <dgm:t>
        <a:bodyPr/>
        <a:lstStyle/>
        <a:p>
          <a:endParaRPr lang="ru-RU" dirty="0"/>
        </a:p>
      </dgm:t>
    </dgm:pt>
    <dgm:pt modelId="{7746249F-44CF-48F6-8878-2F5C43B80ED1}" type="parTrans" cxnId="{6A287A03-5344-4F53-A3C1-22AF7A386001}">
      <dgm:prSet/>
      <dgm:spPr/>
      <dgm:t>
        <a:bodyPr/>
        <a:lstStyle/>
        <a:p>
          <a:endParaRPr lang="ru-RU"/>
        </a:p>
      </dgm:t>
    </dgm:pt>
    <dgm:pt modelId="{DA0ED900-DD02-4F41-BBC8-98BB3BE34B16}" type="sibTrans" cxnId="{6A287A03-5344-4F53-A3C1-22AF7A386001}">
      <dgm:prSet/>
      <dgm:spPr/>
      <dgm:t>
        <a:bodyPr/>
        <a:lstStyle/>
        <a:p>
          <a:endParaRPr lang="ru-RU"/>
        </a:p>
      </dgm:t>
    </dgm:pt>
    <dgm:pt modelId="{E8174088-5C66-48D8-AC58-318AD4A12CBE}">
      <dgm:prSet phldrT="[Текст]"/>
      <dgm:spPr/>
      <dgm:t>
        <a:bodyPr/>
        <a:lstStyle/>
        <a:p>
          <a:r>
            <a:rPr lang="ru-RU" dirty="0" smtClean="0"/>
            <a:t>Ресурсы для паритетной оценки</a:t>
          </a:r>
          <a:endParaRPr lang="ru-RU" dirty="0"/>
        </a:p>
      </dgm:t>
    </dgm:pt>
    <dgm:pt modelId="{CCB6B064-4396-4F2B-973F-57FC3DA287B9}" type="parTrans" cxnId="{B0A4A3E3-9798-4193-9DE9-E4E36030A63A}">
      <dgm:prSet/>
      <dgm:spPr/>
      <dgm:t>
        <a:bodyPr/>
        <a:lstStyle/>
        <a:p>
          <a:endParaRPr lang="ru-RU"/>
        </a:p>
      </dgm:t>
    </dgm:pt>
    <dgm:pt modelId="{B5B46FDF-E93E-4B19-B496-B9FFADA8821C}" type="sibTrans" cxnId="{B0A4A3E3-9798-4193-9DE9-E4E36030A63A}">
      <dgm:prSet/>
      <dgm:spPr/>
      <dgm:t>
        <a:bodyPr/>
        <a:lstStyle/>
        <a:p>
          <a:endParaRPr lang="ru-RU"/>
        </a:p>
      </dgm:t>
    </dgm:pt>
    <dgm:pt modelId="{4D213CCE-41FE-48F4-9F60-B4B29859D434}">
      <dgm:prSet phldrT="[Текст]"/>
      <dgm:spPr/>
      <dgm:t>
        <a:bodyPr/>
        <a:lstStyle/>
        <a:p>
          <a:endParaRPr lang="ru-RU" dirty="0"/>
        </a:p>
      </dgm:t>
    </dgm:pt>
    <dgm:pt modelId="{74EFE1E8-DBEA-4A78-93FD-F40637AB0535}" type="parTrans" cxnId="{9ADE25F1-AB0A-4292-A1F8-05EAF87CC88A}">
      <dgm:prSet/>
      <dgm:spPr/>
      <dgm:t>
        <a:bodyPr/>
        <a:lstStyle/>
        <a:p>
          <a:endParaRPr lang="ru-RU"/>
        </a:p>
      </dgm:t>
    </dgm:pt>
    <dgm:pt modelId="{B50E0C1D-4B37-4640-8DB6-10053BBEF710}" type="sibTrans" cxnId="{9ADE25F1-AB0A-4292-A1F8-05EAF87CC88A}">
      <dgm:prSet/>
      <dgm:spPr/>
      <dgm:t>
        <a:bodyPr/>
        <a:lstStyle/>
        <a:p>
          <a:endParaRPr lang="ru-RU"/>
        </a:p>
      </dgm:t>
    </dgm:pt>
    <dgm:pt modelId="{3C71CE4C-57BA-43AF-B46D-7588A4E69883}">
      <dgm:prSet/>
      <dgm:spPr/>
      <dgm:t>
        <a:bodyPr/>
        <a:lstStyle/>
        <a:p>
          <a:endParaRPr lang="ru-RU" dirty="0"/>
        </a:p>
      </dgm:t>
    </dgm:pt>
    <dgm:pt modelId="{442A3095-D0CC-480A-A078-BA53853A16F1}" type="parTrans" cxnId="{42F9BB36-358F-45F2-A2D9-BD44ED85ED77}">
      <dgm:prSet/>
      <dgm:spPr/>
      <dgm:t>
        <a:bodyPr/>
        <a:lstStyle/>
        <a:p>
          <a:endParaRPr lang="ru-RU"/>
        </a:p>
      </dgm:t>
    </dgm:pt>
    <dgm:pt modelId="{60913083-8466-4208-BFA7-15006710ED3E}" type="sibTrans" cxnId="{42F9BB36-358F-45F2-A2D9-BD44ED85ED77}">
      <dgm:prSet/>
      <dgm:spPr/>
      <dgm:t>
        <a:bodyPr/>
        <a:lstStyle/>
        <a:p>
          <a:endParaRPr lang="ru-RU"/>
        </a:p>
      </dgm:t>
    </dgm:pt>
    <dgm:pt modelId="{508DB518-E3DC-464D-8988-66FED857CB5E}">
      <dgm:prSet/>
      <dgm:spPr/>
      <dgm:t>
        <a:bodyPr/>
        <a:lstStyle/>
        <a:p>
          <a:r>
            <a:rPr lang="ru-RU" dirty="0" smtClean="0"/>
            <a:t>Обучение и мониторинг оценщиков</a:t>
          </a:r>
          <a:endParaRPr lang="ru-RU" dirty="0"/>
        </a:p>
      </dgm:t>
    </dgm:pt>
    <dgm:pt modelId="{65D83883-75FB-4956-8509-6217F01FF299}" type="parTrans" cxnId="{3F6377B1-C4DB-40B7-A994-C58206F0EA73}">
      <dgm:prSet/>
      <dgm:spPr/>
      <dgm:t>
        <a:bodyPr/>
        <a:lstStyle/>
        <a:p>
          <a:endParaRPr lang="ru-RU"/>
        </a:p>
      </dgm:t>
    </dgm:pt>
    <dgm:pt modelId="{88FFB0C1-BCCB-4556-85FB-9CBAE8EC6068}" type="sibTrans" cxnId="{3F6377B1-C4DB-40B7-A994-C58206F0EA73}">
      <dgm:prSet/>
      <dgm:spPr/>
      <dgm:t>
        <a:bodyPr/>
        <a:lstStyle/>
        <a:p>
          <a:endParaRPr lang="ru-RU"/>
        </a:p>
      </dgm:t>
    </dgm:pt>
    <dgm:pt modelId="{9A33A6A9-9AEE-4EA4-8907-611CBB32E544}">
      <dgm:prSet/>
      <dgm:spPr/>
      <dgm:t>
        <a:bodyPr/>
        <a:lstStyle/>
        <a:p>
          <a:r>
            <a:rPr lang="ru-RU" dirty="0" smtClean="0"/>
            <a:t>Оценивание группы по оценке</a:t>
          </a:r>
          <a:endParaRPr lang="ru-RU" dirty="0"/>
        </a:p>
      </dgm:t>
    </dgm:pt>
    <dgm:pt modelId="{A945199E-3130-4199-9DA2-7BA1A26FC865}" type="parTrans" cxnId="{131529E9-6AFE-48D5-97F3-AFBA794FBA2E}">
      <dgm:prSet/>
      <dgm:spPr/>
      <dgm:t>
        <a:bodyPr/>
        <a:lstStyle/>
        <a:p>
          <a:endParaRPr lang="ru-RU"/>
        </a:p>
      </dgm:t>
    </dgm:pt>
    <dgm:pt modelId="{8D99A71D-4272-45D2-94A2-A5DF1F57E266}" type="sibTrans" cxnId="{131529E9-6AFE-48D5-97F3-AFBA794FBA2E}">
      <dgm:prSet/>
      <dgm:spPr/>
      <dgm:t>
        <a:bodyPr/>
        <a:lstStyle/>
        <a:p>
          <a:endParaRPr lang="ru-RU"/>
        </a:p>
      </dgm:t>
    </dgm:pt>
    <dgm:pt modelId="{281C66B5-589D-488B-857C-1E3A23D6D935}" type="pres">
      <dgm:prSet presAssocID="{A2ECBFA3-A623-4FDF-98AA-4B6EA623201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1CBE8E-8AA5-4294-B78C-F47F70CB66EC}" type="pres">
      <dgm:prSet presAssocID="{B31D4909-3051-47F3-A6E6-5FBD5A9CD732}" presName="composite" presStyleCnt="0"/>
      <dgm:spPr/>
    </dgm:pt>
    <dgm:pt modelId="{EE95F145-6651-4CBF-AAED-07741791AD1D}" type="pres">
      <dgm:prSet presAssocID="{B31D4909-3051-47F3-A6E6-5FBD5A9CD732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F4BE7E-2C56-4323-9944-FCCA48E2DEFC}" type="pres">
      <dgm:prSet presAssocID="{B31D4909-3051-47F3-A6E6-5FBD5A9CD732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6279C1-0D45-4BD1-A25F-4D279092C75E}" type="pres">
      <dgm:prSet presAssocID="{8B999B30-957C-45CC-A239-F81D3D15AFEB}" presName="sp" presStyleCnt="0"/>
      <dgm:spPr/>
    </dgm:pt>
    <dgm:pt modelId="{ED0B9028-5BAF-44C8-8503-9C3F82CFAA7B}" type="pres">
      <dgm:prSet presAssocID="{B84C2F75-4431-454E-AE07-997CBB511509}" presName="composite" presStyleCnt="0"/>
      <dgm:spPr/>
    </dgm:pt>
    <dgm:pt modelId="{273D5661-577F-4658-884A-E7A99F0504B8}" type="pres">
      <dgm:prSet presAssocID="{B84C2F75-4431-454E-AE07-997CBB511509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DB7CBF-4DB2-4F41-8A51-9C37C226EE23}" type="pres">
      <dgm:prSet presAssocID="{B84C2F75-4431-454E-AE07-997CBB511509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2A6ADF-9855-470F-8AE4-7A61BC4582E6}" type="pres">
      <dgm:prSet presAssocID="{5EA9E610-63F0-47D2-864C-EE1BA19BC307}" presName="sp" presStyleCnt="0"/>
      <dgm:spPr/>
    </dgm:pt>
    <dgm:pt modelId="{A90858C0-3590-4E9F-9FD5-D5D1836F325F}" type="pres">
      <dgm:prSet presAssocID="{CA9E35DC-4C35-4105-BFEB-82EBFB9D94AF}" presName="composite" presStyleCnt="0"/>
      <dgm:spPr/>
    </dgm:pt>
    <dgm:pt modelId="{DE6C8F88-2B82-46CD-BA64-A8042EE93BE6}" type="pres">
      <dgm:prSet presAssocID="{CA9E35DC-4C35-4105-BFEB-82EBFB9D94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20EB5-F6A4-4C1A-98F4-FA12349AA2A7}" type="pres">
      <dgm:prSet presAssocID="{CA9E35DC-4C35-4105-BFEB-82EBFB9D94AF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ED6E31-99FA-4183-8189-DA7A4A4772EB}" type="pres">
      <dgm:prSet presAssocID="{DA0ED900-DD02-4F41-BBC8-98BB3BE34B16}" presName="sp" presStyleCnt="0"/>
      <dgm:spPr/>
    </dgm:pt>
    <dgm:pt modelId="{DD291349-34FB-4998-A9C0-823AF7019E25}" type="pres">
      <dgm:prSet presAssocID="{4D213CCE-41FE-48F4-9F60-B4B29859D434}" presName="composite" presStyleCnt="0"/>
      <dgm:spPr/>
    </dgm:pt>
    <dgm:pt modelId="{3799D516-2088-4C4D-BC49-C5C1356E7714}" type="pres">
      <dgm:prSet presAssocID="{4D213CCE-41FE-48F4-9F60-B4B29859D434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019A57-CBB1-4AC9-97E2-56592E88C55D}" type="pres">
      <dgm:prSet presAssocID="{4D213CCE-41FE-48F4-9F60-B4B29859D434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235537-5B65-4A80-8ECE-07876C08EA2B}" type="pres">
      <dgm:prSet presAssocID="{B50E0C1D-4B37-4640-8DB6-10053BBEF710}" presName="sp" presStyleCnt="0"/>
      <dgm:spPr/>
    </dgm:pt>
    <dgm:pt modelId="{F1807D0A-AB52-4888-A3B5-27C29E6E6728}" type="pres">
      <dgm:prSet presAssocID="{3C71CE4C-57BA-43AF-B46D-7588A4E69883}" presName="composite" presStyleCnt="0"/>
      <dgm:spPr/>
    </dgm:pt>
    <dgm:pt modelId="{134A097A-F76C-43A2-838F-08683FF69757}" type="pres">
      <dgm:prSet presAssocID="{3C71CE4C-57BA-43AF-B46D-7588A4E69883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DD7AC5-3E30-48AD-AC85-93ECB9094C6A}" type="pres">
      <dgm:prSet presAssocID="{3C71CE4C-57BA-43AF-B46D-7588A4E69883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2F9BB36-358F-45F2-A2D9-BD44ED85ED77}" srcId="{A2ECBFA3-A623-4FDF-98AA-4B6EA623201A}" destId="{3C71CE4C-57BA-43AF-B46D-7588A4E69883}" srcOrd="4" destOrd="0" parTransId="{442A3095-D0CC-480A-A078-BA53853A16F1}" sibTransId="{60913083-8466-4208-BFA7-15006710ED3E}"/>
    <dgm:cxn modelId="{B5F23C6E-1072-485A-972A-9D2C18130FBA}" type="presOf" srcId="{3C71CE4C-57BA-43AF-B46D-7588A4E69883}" destId="{134A097A-F76C-43A2-838F-08683FF69757}" srcOrd="0" destOrd="0" presId="urn:microsoft.com/office/officeart/2005/8/layout/chevron2"/>
    <dgm:cxn modelId="{9AA503C4-6FEE-48B1-A2D9-9BDA09B9EAD2}" type="presOf" srcId="{9A33A6A9-9AEE-4EA4-8907-611CBB32E544}" destId="{7DDD7AC5-3E30-48AD-AC85-93ECB9094C6A}" srcOrd="0" destOrd="0" presId="urn:microsoft.com/office/officeart/2005/8/layout/chevron2"/>
    <dgm:cxn modelId="{75683624-79F6-47AC-9EBC-1F4E8C826FF2}" type="presOf" srcId="{E8174088-5C66-48D8-AC58-318AD4A12CBE}" destId="{20A20EB5-F6A4-4C1A-98F4-FA12349AA2A7}" srcOrd="0" destOrd="0" presId="urn:microsoft.com/office/officeart/2005/8/layout/chevron2"/>
    <dgm:cxn modelId="{131529E9-6AFE-48D5-97F3-AFBA794FBA2E}" srcId="{3C71CE4C-57BA-43AF-B46D-7588A4E69883}" destId="{9A33A6A9-9AEE-4EA4-8907-611CBB32E544}" srcOrd="0" destOrd="0" parTransId="{A945199E-3130-4199-9DA2-7BA1A26FC865}" sibTransId="{8D99A71D-4272-45D2-94A2-A5DF1F57E266}"/>
    <dgm:cxn modelId="{C339F637-3E34-4821-872A-B6CE097C188D}" type="presOf" srcId="{B31D4909-3051-47F3-A6E6-5FBD5A9CD732}" destId="{EE95F145-6651-4CBF-AAED-07741791AD1D}" srcOrd="0" destOrd="0" presId="urn:microsoft.com/office/officeart/2005/8/layout/chevron2"/>
    <dgm:cxn modelId="{2714D684-D44F-4CD1-AE71-8F17763E2809}" srcId="{B31D4909-3051-47F3-A6E6-5FBD5A9CD732}" destId="{7033ADD1-0201-47C6-BC83-FC89156404C7}" srcOrd="0" destOrd="0" parTransId="{A2B04FE8-49E1-4ECC-A4D8-A9571AE70A1A}" sibTransId="{F4FF8C87-5D38-441E-8925-22010E08D9A9}"/>
    <dgm:cxn modelId="{80861F48-178D-4AE3-8995-3D571D1BA45F}" type="presOf" srcId="{4D213CCE-41FE-48F4-9F60-B4B29859D434}" destId="{3799D516-2088-4C4D-BC49-C5C1356E7714}" srcOrd="0" destOrd="0" presId="urn:microsoft.com/office/officeart/2005/8/layout/chevron2"/>
    <dgm:cxn modelId="{4841C2AC-45F7-4B9A-ABB3-B33EE53BB6AD}" srcId="{A2ECBFA3-A623-4FDF-98AA-4B6EA623201A}" destId="{B84C2F75-4431-454E-AE07-997CBB511509}" srcOrd="1" destOrd="0" parTransId="{B703FF15-2A6D-4883-B187-0F7AB69679F4}" sibTransId="{5EA9E610-63F0-47D2-864C-EE1BA19BC307}"/>
    <dgm:cxn modelId="{9ADE25F1-AB0A-4292-A1F8-05EAF87CC88A}" srcId="{A2ECBFA3-A623-4FDF-98AA-4B6EA623201A}" destId="{4D213CCE-41FE-48F4-9F60-B4B29859D434}" srcOrd="3" destOrd="0" parTransId="{74EFE1E8-DBEA-4A78-93FD-F40637AB0535}" sibTransId="{B50E0C1D-4B37-4640-8DB6-10053BBEF710}"/>
    <dgm:cxn modelId="{2395EC70-7D81-4B0A-A019-BC0C9570F946}" srcId="{B84C2F75-4431-454E-AE07-997CBB511509}" destId="{C7C3BD24-ECF4-4A1E-8CB8-50C97F129EC7}" srcOrd="0" destOrd="0" parTransId="{A77135C0-3052-4803-8FA1-BA593D612A8E}" sibTransId="{5840BF4C-B85B-47C0-B592-C823FC8EADAA}"/>
    <dgm:cxn modelId="{32C7B699-B83C-4AE5-885A-7DC9E883DC86}" type="presOf" srcId="{508DB518-E3DC-464D-8988-66FED857CB5E}" destId="{36019A57-CBB1-4AC9-97E2-56592E88C55D}" srcOrd="0" destOrd="0" presId="urn:microsoft.com/office/officeart/2005/8/layout/chevron2"/>
    <dgm:cxn modelId="{B0A4A3E3-9798-4193-9DE9-E4E36030A63A}" srcId="{CA9E35DC-4C35-4105-BFEB-82EBFB9D94AF}" destId="{E8174088-5C66-48D8-AC58-318AD4A12CBE}" srcOrd="0" destOrd="0" parTransId="{CCB6B064-4396-4F2B-973F-57FC3DA287B9}" sibTransId="{B5B46FDF-E93E-4B19-B496-B9FFADA8821C}"/>
    <dgm:cxn modelId="{6A287A03-5344-4F53-A3C1-22AF7A386001}" srcId="{A2ECBFA3-A623-4FDF-98AA-4B6EA623201A}" destId="{CA9E35DC-4C35-4105-BFEB-82EBFB9D94AF}" srcOrd="2" destOrd="0" parTransId="{7746249F-44CF-48F6-8878-2F5C43B80ED1}" sibTransId="{DA0ED900-DD02-4F41-BBC8-98BB3BE34B16}"/>
    <dgm:cxn modelId="{B6300907-CA5D-4835-A95C-C423CCB441D2}" type="presOf" srcId="{CA9E35DC-4C35-4105-BFEB-82EBFB9D94AF}" destId="{DE6C8F88-2B82-46CD-BA64-A8042EE93BE6}" srcOrd="0" destOrd="0" presId="urn:microsoft.com/office/officeart/2005/8/layout/chevron2"/>
    <dgm:cxn modelId="{A1814A55-C459-4981-B63E-52A356A2D0ED}" type="presOf" srcId="{B84C2F75-4431-454E-AE07-997CBB511509}" destId="{273D5661-577F-4658-884A-E7A99F0504B8}" srcOrd="0" destOrd="0" presId="urn:microsoft.com/office/officeart/2005/8/layout/chevron2"/>
    <dgm:cxn modelId="{9E809693-36AE-44A2-A240-A6383DD7C7D8}" srcId="{A2ECBFA3-A623-4FDF-98AA-4B6EA623201A}" destId="{B31D4909-3051-47F3-A6E6-5FBD5A9CD732}" srcOrd="0" destOrd="0" parTransId="{93B21744-E0CE-4B4B-9B9B-7640C6A2E392}" sibTransId="{8B999B30-957C-45CC-A239-F81D3D15AFEB}"/>
    <dgm:cxn modelId="{24B57DB8-0CDB-4806-88B6-9FFE08AB7D5A}" type="presOf" srcId="{A2ECBFA3-A623-4FDF-98AA-4B6EA623201A}" destId="{281C66B5-589D-488B-857C-1E3A23D6D935}" srcOrd="0" destOrd="0" presId="urn:microsoft.com/office/officeart/2005/8/layout/chevron2"/>
    <dgm:cxn modelId="{FAF287BC-587E-497A-884A-6DD9E118E244}" type="presOf" srcId="{7033ADD1-0201-47C6-BC83-FC89156404C7}" destId="{31F4BE7E-2C56-4323-9944-FCCA48E2DEFC}" srcOrd="0" destOrd="0" presId="urn:microsoft.com/office/officeart/2005/8/layout/chevron2"/>
    <dgm:cxn modelId="{3F6377B1-C4DB-40B7-A994-C58206F0EA73}" srcId="{4D213CCE-41FE-48F4-9F60-B4B29859D434}" destId="{508DB518-E3DC-464D-8988-66FED857CB5E}" srcOrd="0" destOrd="0" parTransId="{65D83883-75FB-4956-8509-6217F01FF299}" sibTransId="{88FFB0C1-BCCB-4556-85FB-9CBAE8EC6068}"/>
    <dgm:cxn modelId="{BD8F823C-666D-43FB-B6AD-B33444F1E164}" type="presOf" srcId="{C7C3BD24-ECF4-4A1E-8CB8-50C97F129EC7}" destId="{62DB7CBF-4DB2-4F41-8A51-9C37C226EE23}" srcOrd="0" destOrd="0" presId="urn:microsoft.com/office/officeart/2005/8/layout/chevron2"/>
    <dgm:cxn modelId="{71BB5D1C-7632-4C7B-B24F-65129117DD4F}" type="presParOf" srcId="{281C66B5-589D-488B-857C-1E3A23D6D935}" destId="{7D1CBE8E-8AA5-4294-B78C-F47F70CB66EC}" srcOrd="0" destOrd="0" presId="urn:microsoft.com/office/officeart/2005/8/layout/chevron2"/>
    <dgm:cxn modelId="{F14A6870-9809-416B-8108-E8B3D16128D2}" type="presParOf" srcId="{7D1CBE8E-8AA5-4294-B78C-F47F70CB66EC}" destId="{EE95F145-6651-4CBF-AAED-07741791AD1D}" srcOrd="0" destOrd="0" presId="urn:microsoft.com/office/officeart/2005/8/layout/chevron2"/>
    <dgm:cxn modelId="{A3F3E728-B958-4C87-B628-07A10EE3324B}" type="presParOf" srcId="{7D1CBE8E-8AA5-4294-B78C-F47F70CB66EC}" destId="{31F4BE7E-2C56-4323-9944-FCCA48E2DEFC}" srcOrd="1" destOrd="0" presId="urn:microsoft.com/office/officeart/2005/8/layout/chevron2"/>
    <dgm:cxn modelId="{5C31F2E2-8430-4261-A15E-1FF2C79CF518}" type="presParOf" srcId="{281C66B5-589D-488B-857C-1E3A23D6D935}" destId="{556279C1-0D45-4BD1-A25F-4D279092C75E}" srcOrd="1" destOrd="0" presId="urn:microsoft.com/office/officeart/2005/8/layout/chevron2"/>
    <dgm:cxn modelId="{CD5D548E-6456-4FEB-8284-5C423D819011}" type="presParOf" srcId="{281C66B5-589D-488B-857C-1E3A23D6D935}" destId="{ED0B9028-5BAF-44C8-8503-9C3F82CFAA7B}" srcOrd="2" destOrd="0" presId="urn:microsoft.com/office/officeart/2005/8/layout/chevron2"/>
    <dgm:cxn modelId="{10381A17-D8D3-4DFF-9359-B52ADC5E8D5C}" type="presParOf" srcId="{ED0B9028-5BAF-44C8-8503-9C3F82CFAA7B}" destId="{273D5661-577F-4658-884A-E7A99F0504B8}" srcOrd="0" destOrd="0" presId="urn:microsoft.com/office/officeart/2005/8/layout/chevron2"/>
    <dgm:cxn modelId="{FB85E426-3143-4152-AEAE-B9967CAC09AA}" type="presParOf" srcId="{ED0B9028-5BAF-44C8-8503-9C3F82CFAA7B}" destId="{62DB7CBF-4DB2-4F41-8A51-9C37C226EE23}" srcOrd="1" destOrd="0" presId="urn:microsoft.com/office/officeart/2005/8/layout/chevron2"/>
    <dgm:cxn modelId="{4C591FDE-9232-44B5-8481-99D78D270DFC}" type="presParOf" srcId="{281C66B5-589D-488B-857C-1E3A23D6D935}" destId="{312A6ADF-9855-470F-8AE4-7A61BC4582E6}" srcOrd="3" destOrd="0" presId="urn:microsoft.com/office/officeart/2005/8/layout/chevron2"/>
    <dgm:cxn modelId="{2B6E22C4-1BB9-4679-B859-51953CF6D566}" type="presParOf" srcId="{281C66B5-589D-488B-857C-1E3A23D6D935}" destId="{A90858C0-3590-4E9F-9FD5-D5D1836F325F}" srcOrd="4" destOrd="0" presId="urn:microsoft.com/office/officeart/2005/8/layout/chevron2"/>
    <dgm:cxn modelId="{9BCE35B0-C41E-40B6-BBF5-C71E655193C4}" type="presParOf" srcId="{A90858C0-3590-4E9F-9FD5-D5D1836F325F}" destId="{DE6C8F88-2B82-46CD-BA64-A8042EE93BE6}" srcOrd="0" destOrd="0" presId="urn:microsoft.com/office/officeart/2005/8/layout/chevron2"/>
    <dgm:cxn modelId="{72103966-DBD1-4508-BAB9-60D3B1BDB284}" type="presParOf" srcId="{A90858C0-3590-4E9F-9FD5-D5D1836F325F}" destId="{20A20EB5-F6A4-4C1A-98F4-FA12349AA2A7}" srcOrd="1" destOrd="0" presId="urn:microsoft.com/office/officeart/2005/8/layout/chevron2"/>
    <dgm:cxn modelId="{C412329B-6034-4406-9ED6-BE5832BCD102}" type="presParOf" srcId="{281C66B5-589D-488B-857C-1E3A23D6D935}" destId="{A1ED6E31-99FA-4183-8189-DA7A4A4772EB}" srcOrd="5" destOrd="0" presId="urn:microsoft.com/office/officeart/2005/8/layout/chevron2"/>
    <dgm:cxn modelId="{C46387A2-F8BE-4877-A162-799C49BD485C}" type="presParOf" srcId="{281C66B5-589D-488B-857C-1E3A23D6D935}" destId="{DD291349-34FB-4998-A9C0-823AF7019E25}" srcOrd="6" destOrd="0" presId="urn:microsoft.com/office/officeart/2005/8/layout/chevron2"/>
    <dgm:cxn modelId="{FCD52B9A-1D43-4F7F-93A1-1D6415CF5CCD}" type="presParOf" srcId="{DD291349-34FB-4998-A9C0-823AF7019E25}" destId="{3799D516-2088-4C4D-BC49-C5C1356E7714}" srcOrd="0" destOrd="0" presId="urn:microsoft.com/office/officeart/2005/8/layout/chevron2"/>
    <dgm:cxn modelId="{5C5421A7-D8D3-4140-8B48-AE3D4B69583B}" type="presParOf" srcId="{DD291349-34FB-4998-A9C0-823AF7019E25}" destId="{36019A57-CBB1-4AC9-97E2-56592E88C55D}" srcOrd="1" destOrd="0" presId="urn:microsoft.com/office/officeart/2005/8/layout/chevron2"/>
    <dgm:cxn modelId="{4EEA580A-CEF8-455A-B22A-2C6E1DB23E5F}" type="presParOf" srcId="{281C66B5-589D-488B-857C-1E3A23D6D935}" destId="{DE235537-5B65-4A80-8ECE-07876C08EA2B}" srcOrd="7" destOrd="0" presId="urn:microsoft.com/office/officeart/2005/8/layout/chevron2"/>
    <dgm:cxn modelId="{56F93907-9CC1-46B4-BC0B-D58144F245C1}" type="presParOf" srcId="{281C66B5-589D-488B-857C-1E3A23D6D935}" destId="{F1807D0A-AB52-4888-A3B5-27C29E6E6728}" srcOrd="8" destOrd="0" presId="urn:microsoft.com/office/officeart/2005/8/layout/chevron2"/>
    <dgm:cxn modelId="{F430220C-713B-4834-8156-B07A2A610556}" type="presParOf" srcId="{F1807D0A-AB52-4888-A3B5-27C29E6E6728}" destId="{134A097A-F76C-43A2-838F-08683FF69757}" srcOrd="0" destOrd="0" presId="urn:microsoft.com/office/officeart/2005/8/layout/chevron2"/>
    <dgm:cxn modelId="{1888B80B-0A0B-41E1-9DB2-164ECCB68284}" type="presParOf" srcId="{F1807D0A-AB52-4888-A3B5-27C29E6E6728}" destId="{7DDD7AC5-3E30-48AD-AC85-93ECB9094C6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2ECBFA3-A623-4FDF-98AA-4B6EA623201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1D4909-3051-47F3-A6E6-5FBD5A9CD732}">
      <dgm:prSet phldrT="[Текст]" phldr="1"/>
      <dgm:spPr/>
      <dgm:t>
        <a:bodyPr/>
        <a:lstStyle/>
        <a:p>
          <a:endParaRPr lang="ru-RU"/>
        </a:p>
      </dgm:t>
    </dgm:pt>
    <dgm:pt modelId="{93B21744-E0CE-4B4B-9B9B-7640C6A2E392}" type="parTrans" cxnId="{9E809693-36AE-44A2-A240-A6383DD7C7D8}">
      <dgm:prSet/>
      <dgm:spPr/>
      <dgm:t>
        <a:bodyPr/>
        <a:lstStyle/>
        <a:p>
          <a:endParaRPr lang="ru-RU"/>
        </a:p>
      </dgm:t>
    </dgm:pt>
    <dgm:pt modelId="{8B999B30-957C-45CC-A239-F81D3D15AFEB}" type="sibTrans" cxnId="{9E809693-36AE-44A2-A240-A6383DD7C7D8}">
      <dgm:prSet/>
      <dgm:spPr/>
      <dgm:t>
        <a:bodyPr/>
        <a:lstStyle/>
        <a:p>
          <a:endParaRPr lang="ru-RU"/>
        </a:p>
      </dgm:t>
    </dgm:pt>
    <dgm:pt modelId="{7033ADD1-0201-47C6-BC83-FC89156404C7}">
      <dgm:prSet phldrT="[Текст]"/>
      <dgm:spPr/>
      <dgm:t>
        <a:bodyPr/>
        <a:lstStyle/>
        <a:p>
          <a:r>
            <a:rPr lang="ru-RU" dirty="0" smtClean="0"/>
            <a:t>Взаимодействие ЕА с европейскими и международными организациями в сфере оценки соответствия и аккредитации</a:t>
          </a:r>
          <a:endParaRPr lang="ru-RU" dirty="0"/>
        </a:p>
      </dgm:t>
    </dgm:pt>
    <dgm:pt modelId="{A2B04FE8-49E1-4ECC-A4D8-A9571AE70A1A}" type="parTrans" cxnId="{2714D684-D44F-4CD1-AE71-8F17763E2809}">
      <dgm:prSet/>
      <dgm:spPr/>
      <dgm:t>
        <a:bodyPr/>
        <a:lstStyle/>
        <a:p>
          <a:endParaRPr lang="ru-RU"/>
        </a:p>
      </dgm:t>
    </dgm:pt>
    <dgm:pt modelId="{F4FF8C87-5D38-441E-8925-22010E08D9A9}" type="sibTrans" cxnId="{2714D684-D44F-4CD1-AE71-8F17763E2809}">
      <dgm:prSet/>
      <dgm:spPr/>
      <dgm:t>
        <a:bodyPr/>
        <a:lstStyle/>
        <a:p>
          <a:endParaRPr lang="ru-RU"/>
        </a:p>
      </dgm:t>
    </dgm:pt>
    <dgm:pt modelId="{B84C2F75-4431-454E-AE07-997CBB511509}">
      <dgm:prSet phldrT="[Текст]" phldr="1"/>
      <dgm:spPr/>
      <dgm:t>
        <a:bodyPr/>
        <a:lstStyle/>
        <a:p>
          <a:endParaRPr lang="ru-RU" dirty="0"/>
        </a:p>
      </dgm:t>
    </dgm:pt>
    <dgm:pt modelId="{B703FF15-2A6D-4883-B187-0F7AB69679F4}" type="parTrans" cxnId="{4841C2AC-45F7-4B9A-ABB3-B33EE53BB6AD}">
      <dgm:prSet/>
      <dgm:spPr/>
      <dgm:t>
        <a:bodyPr/>
        <a:lstStyle/>
        <a:p>
          <a:endParaRPr lang="ru-RU"/>
        </a:p>
      </dgm:t>
    </dgm:pt>
    <dgm:pt modelId="{5EA9E610-63F0-47D2-864C-EE1BA19BC307}" type="sibTrans" cxnId="{4841C2AC-45F7-4B9A-ABB3-B33EE53BB6AD}">
      <dgm:prSet/>
      <dgm:spPr/>
      <dgm:t>
        <a:bodyPr/>
        <a:lstStyle/>
        <a:p>
          <a:endParaRPr lang="ru-RU"/>
        </a:p>
      </dgm:t>
    </dgm:pt>
    <dgm:pt modelId="{C7C3BD24-ECF4-4A1E-8CB8-50C97F129EC7}">
      <dgm:prSet phldrT="[Текст]"/>
      <dgm:spPr/>
      <dgm:t>
        <a:bodyPr/>
        <a:lstStyle/>
        <a:p>
          <a:r>
            <a:rPr lang="ru-RU" dirty="0" smtClean="0"/>
            <a:t>Ведение официального сайта ЕА</a:t>
          </a:r>
          <a:endParaRPr lang="ru-RU" dirty="0"/>
        </a:p>
      </dgm:t>
    </dgm:pt>
    <dgm:pt modelId="{A77135C0-3052-4803-8FA1-BA593D612A8E}" type="parTrans" cxnId="{2395EC70-7D81-4B0A-A019-BC0C9570F946}">
      <dgm:prSet/>
      <dgm:spPr/>
      <dgm:t>
        <a:bodyPr/>
        <a:lstStyle/>
        <a:p>
          <a:endParaRPr lang="ru-RU"/>
        </a:p>
      </dgm:t>
    </dgm:pt>
    <dgm:pt modelId="{5840BF4C-B85B-47C0-B592-C823FC8EADAA}" type="sibTrans" cxnId="{2395EC70-7D81-4B0A-A019-BC0C9570F946}">
      <dgm:prSet/>
      <dgm:spPr/>
      <dgm:t>
        <a:bodyPr/>
        <a:lstStyle/>
        <a:p>
          <a:endParaRPr lang="ru-RU"/>
        </a:p>
      </dgm:t>
    </dgm:pt>
    <dgm:pt modelId="{CA9E35DC-4C35-4105-BFEB-82EBFB9D94AF}">
      <dgm:prSet phldrT="[Текст]" phldr="1"/>
      <dgm:spPr/>
      <dgm:t>
        <a:bodyPr/>
        <a:lstStyle/>
        <a:p>
          <a:endParaRPr lang="ru-RU" dirty="0"/>
        </a:p>
      </dgm:t>
    </dgm:pt>
    <dgm:pt modelId="{7746249F-44CF-48F6-8878-2F5C43B80ED1}" type="parTrans" cxnId="{6A287A03-5344-4F53-A3C1-22AF7A386001}">
      <dgm:prSet/>
      <dgm:spPr/>
      <dgm:t>
        <a:bodyPr/>
        <a:lstStyle/>
        <a:p>
          <a:endParaRPr lang="ru-RU"/>
        </a:p>
      </dgm:t>
    </dgm:pt>
    <dgm:pt modelId="{DA0ED900-DD02-4F41-BBC8-98BB3BE34B16}" type="sibTrans" cxnId="{6A287A03-5344-4F53-A3C1-22AF7A386001}">
      <dgm:prSet/>
      <dgm:spPr/>
      <dgm:t>
        <a:bodyPr/>
        <a:lstStyle/>
        <a:p>
          <a:endParaRPr lang="ru-RU"/>
        </a:p>
      </dgm:t>
    </dgm:pt>
    <dgm:pt modelId="{E8174088-5C66-48D8-AC58-318AD4A12CBE}">
      <dgm:prSet phldrT="[Текст]"/>
      <dgm:spPr/>
      <dgm:t>
        <a:bodyPr/>
        <a:lstStyle/>
        <a:p>
          <a:r>
            <a:rPr lang="ru-RU" dirty="0" smtClean="0"/>
            <a:t>Публикации ЕА для заинтересованных сторон</a:t>
          </a:r>
          <a:endParaRPr lang="ru-RU" dirty="0"/>
        </a:p>
      </dgm:t>
    </dgm:pt>
    <dgm:pt modelId="{CCB6B064-4396-4F2B-973F-57FC3DA287B9}" type="parTrans" cxnId="{B0A4A3E3-9798-4193-9DE9-E4E36030A63A}">
      <dgm:prSet/>
      <dgm:spPr/>
      <dgm:t>
        <a:bodyPr/>
        <a:lstStyle/>
        <a:p>
          <a:endParaRPr lang="ru-RU"/>
        </a:p>
      </dgm:t>
    </dgm:pt>
    <dgm:pt modelId="{B5B46FDF-E93E-4B19-B496-B9FFADA8821C}" type="sibTrans" cxnId="{B0A4A3E3-9798-4193-9DE9-E4E36030A63A}">
      <dgm:prSet/>
      <dgm:spPr/>
      <dgm:t>
        <a:bodyPr/>
        <a:lstStyle/>
        <a:p>
          <a:endParaRPr lang="ru-RU"/>
        </a:p>
      </dgm:t>
    </dgm:pt>
    <dgm:pt modelId="{F691FE69-0503-4966-9D02-09C2F330CEC5}">
      <dgm:prSet phldrT="[Текст]"/>
      <dgm:spPr/>
      <dgm:t>
        <a:bodyPr/>
        <a:lstStyle/>
        <a:p>
          <a:endParaRPr lang="ru-RU" dirty="0"/>
        </a:p>
      </dgm:t>
    </dgm:pt>
    <dgm:pt modelId="{6CA5941D-73FA-40D6-8F24-81A8BC66684C}" type="parTrans" cxnId="{0B53AD72-5943-4CCB-8BE2-67B68A8783C3}">
      <dgm:prSet/>
      <dgm:spPr/>
    </dgm:pt>
    <dgm:pt modelId="{EAA6C4B1-A946-45BE-AA8F-E4AA1E94DA39}" type="sibTrans" cxnId="{0B53AD72-5943-4CCB-8BE2-67B68A8783C3}">
      <dgm:prSet/>
      <dgm:spPr/>
    </dgm:pt>
    <dgm:pt modelId="{7220B77A-6719-4FB1-A9D1-E4C4CAAD2218}">
      <dgm:prSet/>
      <dgm:spPr/>
      <dgm:t>
        <a:bodyPr/>
        <a:lstStyle/>
        <a:p>
          <a:r>
            <a:rPr lang="ru-RU" dirty="0" smtClean="0"/>
            <a:t>Внешние запросы</a:t>
          </a:r>
          <a:endParaRPr lang="ru-RU" dirty="0"/>
        </a:p>
      </dgm:t>
    </dgm:pt>
    <dgm:pt modelId="{E2B62A75-8441-40B4-AC57-4E0BAF199A7A}" type="parTrans" cxnId="{8723DD63-D172-42C6-9352-C64EF8C07D87}">
      <dgm:prSet/>
      <dgm:spPr/>
    </dgm:pt>
    <dgm:pt modelId="{62F5C7BD-9702-46F1-8C73-CDF6A2697002}" type="sibTrans" cxnId="{8723DD63-D172-42C6-9352-C64EF8C07D87}">
      <dgm:prSet/>
      <dgm:spPr/>
    </dgm:pt>
    <dgm:pt modelId="{281C66B5-589D-488B-857C-1E3A23D6D935}" type="pres">
      <dgm:prSet presAssocID="{A2ECBFA3-A623-4FDF-98AA-4B6EA623201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1CBE8E-8AA5-4294-B78C-F47F70CB66EC}" type="pres">
      <dgm:prSet presAssocID="{B31D4909-3051-47F3-A6E6-5FBD5A9CD732}" presName="composite" presStyleCnt="0"/>
      <dgm:spPr/>
    </dgm:pt>
    <dgm:pt modelId="{EE95F145-6651-4CBF-AAED-07741791AD1D}" type="pres">
      <dgm:prSet presAssocID="{B31D4909-3051-47F3-A6E6-5FBD5A9CD732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F4BE7E-2C56-4323-9944-FCCA48E2DEFC}" type="pres">
      <dgm:prSet presAssocID="{B31D4909-3051-47F3-A6E6-5FBD5A9CD732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6279C1-0D45-4BD1-A25F-4D279092C75E}" type="pres">
      <dgm:prSet presAssocID="{8B999B30-957C-45CC-A239-F81D3D15AFEB}" presName="sp" presStyleCnt="0"/>
      <dgm:spPr/>
    </dgm:pt>
    <dgm:pt modelId="{ED0B9028-5BAF-44C8-8503-9C3F82CFAA7B}" type="pres">
      <dgm:prSet presAssocID="{B84C2F75-4431-454E-AE07-997CBB511509}" presName="composite" presStyleCnt="0"/>
      <dgm:spPr/>
    </dgm:pt>
    <dgm:pt modelId="{273D5661-577F-4658-884A-E7A99F0504B8}" type="pres">
      <dgm:prSet presAssocID="{B84C2F75-4431-454E-AE07-997CBB511509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DB7CBF-4DB2-4F41-8A51-9C37C226EE23}" type="pres">
      <dgm:prSet presAssocID="{B84C2F75-4431-454E-AE07-997CBB511509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2A6ADF-9855-470F-8AE4-7A61BC4582E6}" type="pres">
      <dgm:prSet presAssocID="{5EA9E610-63F0-47D2-864C-EE1BA19BC307}" presName="sp" presStyleCnt="0"/>
      <dgm:spPr/>
    </dgm:pt>
    <dgm:pt modelId="{A90858C0-3590-4E9F-9FD5-D5D1836F325F}" type="pres">
      <dgm:prSet presAssocID="{CA9E35DC-4C35-4105-BFEB-82EBFB9D94AF}" presName="composite" presStyleCnt="0"/>
      <dgm:spPr/>
    </dgm:pt>
    <dgm:pt modelId="{DE6C8F88-2B82-46CD-BA64-A8042EE93BE6}" type="pres">
      <dgm:prSet presAssocID="{CA9E35DC-4C35-4105-BFEB-82EBFB9D94AF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20EB5-F6A4-4C1A-98F4-FA12349AA2A7}" type="pres">
      <dgm:prSet presAssocID="{CA9E35DC-4C35-4105-BFEB-82EBFB9D94AF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ED6E31-99FA-4183-8189-DA7A4A4772EB}" type="pres">
      <dgm:prSet presAssocID="{DA0ED900-DD02-4F41-BBC8-98BB3BE34B16}" presName="sp" presStyleCnt="0"/>
      <dgm:spPr/>
    </dgm:pt>
    <dgm:pt modelId="{29B92A05-729A-4E8B-914F-984F018BD790}" type="pres">
      <dgm:prSet presAssocID="{F691FE69-0503-4966-9D02-09C2F330CEC5}" presName="composite" presStyleCnt="0"/>
      <dgm:spPr/>
    </dgm:pt>
    <dgm:pt modelId="{32FA8882-DF0F-4DED-A22B-013867519E00}" type="pres">
      <dgm:prSet presAssocID="{F691FE69-0503-4966-9D02-09C2F330CEC5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FACDB0-EDF7-46E4-B063-F7B8F3586A2C}" type="pres">
      <dgm:prSet presAssocID="{F691FE69-0503-4966-9D02-09C2F330CEC5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FF8397-2D9F-4103-B40A-13B3FE587B3A}" type="presOf" srcId="{7220B77A-6719-4FB1-A9D1-E4C4CAAD2218}" destId="{20A20EB5-F6A4-4C1A-98F4-FA12349AA2A7}" srcOrd="0" destOrd="0" presId="urn:microsoft.com/office/officeart/2005/8/layout/chevron2"/>
    <dgm:cxn modelId="{9D78CB69-5245-4117-B54B-34797C11FB76}" type="presOf" srcId="{F691FE69-0503-4966-9D02-09C2F330CEC5}" destId="{32FA8882-DF0F-4DED-A22B-013867519E00}" srcOrd="0" destOrd="0" presId="urn:microsoft.com/office/officeart/2005/8/layout/chevron2"/>
    <dgm:cxn modelId="{EB6578B0-9892-42DA-89F4-8FAC788AD22B}" type="presOf" srcId="{E8174088-5C66-48D8-AC58-318AD4A12CBE}" destId="{69FACDB0-EDF7-46E4-B063-F7B8F3586A2C}" srcOrd="0" destOrd="0" presId="urn:microsoft.com/office/officeart/2005/8/layout/chevron2"/>
    <dgm:cxn modelId="{D6B056A5-BD7B-49EB-8831-DB682F1F6236}" type="presOf" srcId="{B84C2F75-4431-454E-AE07-997CBB511509}" destId="{273D5661-577F-4658-884A-E7A99F0504B8}" srcOrd="0" destOrd="0" presId="urn:microsoft.com/office/officeart/2005/8/layout/chevron2"/>
    <dgm:cxn modelId="{4841C2AC-45F7-4B9A-ABB3-B33EE53BB6AD}" srcId="{A2ECBFA3-A623-4FDF-98AA-4B6EA623201A}" destId="{B84C2F75-4431-454E-AE07-997CBB511509}" srcOrd="1" destOrd="0" parTransId="{B703FF15-2A6D-4883-B187-0F7AB69679F4}" sibTransId="{5EA9E610-63F0-47D2-864C-EE1BA19BC307}"/>
    <dgm:cxn modelId="{28519B79-A043-48BB-901E-C5DE04534BA4}" type="presOf" srcId="{A2ECBFA3-A623-4FDF-98AA-4B6EA623201A}" destId="{281C66B5-589D-488B-857C-1E3A23D6D935}" srcOrd="0" destOrd="0" presId="urn:microsoft.com/office/officeart/2005/8/layout/chevron2"/>
    <dgm:cxn modelId="{0B53AD72-5943-4CCB-8BE2-67B68A8783C3}" srcId="{A2ECBFA3-A623-4FDF-98AA-4B6EA623201A}" destId="{F691FE69-0503-4966-9D02-09C2F330CEC5}" srcOrd="3" destOrd="0" parTransId="{6CA5941D-73FA-40D6-8F24-81A8BC66684C}" sibTransId="{EAA6C4B1-A946-45BE-AA8F-E4AA1E94DA39}"/>
    <dgm:cxn modelId="{E8610E2B-AD36-41DC-9CD4-A2A8996A8690}" type="presOf" srcId="{CA9E35DC-4C35-4105-BFEB-82EBFB9D94AF}" destId="{DE6C8F88-2B82-46CD-BA64-A8042EE93BE6}" srcOrd="0" destOrd="0" presId="urn:microsoft.com/office/officeart/2005/8/layout/chevron2"/>
    <dgm:cxn modelId="{B0A4A3E3-9798-4193-9DE9-E4E36030A63A}" srcId="{F691FE69-0503-4966-9D02-09C2F330CEC5}" destId="{E8174088-5C66-48D8-AC58-318AD4A12CBE}" srcOrd="0" destOrd="0" parTransId="{CCB6B064-4396-4F2B-973F-57FC3DA287B9}" sibTransId="{B5B46FDF-E93E-4B19-B496-B9FFADA8821C}"/>
    <dgm:cxn modelId="{05D427AF-3C92-451C-A524-D53D2B1C9954}" type="presOf" srcId="{7033ADD1-0201-47C6-BC83-FC89156404C7}" destId="{31F4BE7E-2C56-4323-9944-FCCA48E2DEFC}" srcOrd="0" destOrd="0" presId="urn:microsoft.com/office/officeart/2005/8/layout/chevron2"/>
    <dgm:cxn modelId="{BCA2FC1B-7E5D-4819-82C3-BD744A2D6E9D}" type="presOf" srcId="{C7C3BD24-ECF4-4A1E-8CB8-50C97F129EC7}" destId="{62DB7CBF-4DB2-4F41-8A51-9C37C226EE23}" srcOrd="0" destOrd="0" presId="urn:microsoft.com/office/officeart/2005/8/layout/chevron2"/>
    <dgm:cxn modelId="{6A287A03-5344-4F53-A3C1-22AF7A386001}" srcId="{A2ECBFA3-A623-4FDF-98AA-4B6EA623201A}" destId="{CA9E35DC-4C35-4105-BFEB-82EBFB9D94AF}" srcOrd="2" destOrd="0" parTransId="{7746249F-44CF-48F6-8878-2F5C43B80ED1}" sibTransId="{DA0ED900-DD02-4F41-BBC8-98BB3BE34B16}"/>
    <dgm:cxn modelId="{2395EC70-7D81-4B0A-A019-BC0C9570F946}" srcId="{B84C2F75-4431-454E-AE07-997CBB511509}" destId="{C7C3BD24-ECF4-4A1E-8CB8-50C97F129EC7}" srcOrd="0" destOrd="0" parTransId="{A77135C0-3052-4803-8FA1-BA593D612A8E}" sibTransId="{5840BF4C-B85B-47C0-B592-C823FC8EADAA}"/>
    <dgm:cxn modelId="{2714D684-D44F-4CD1-AE71-8F17763E2809}" srcId="{B31D4909-3051-47F3-A6E6-5FBD5A9CD732}" destId="{7033ADD1-0201-47C6-BC83-FC89156404C7}" srcOrd="0" destOrd="0" parTransId="{A2B04FE8-49E1-4ECC-A4D8-A9571AE70A1A}" sibTransId="{F4FF8C87-5D38-441E-8925-22010E08D9A9}"/>
    <dgm:cxn modelId="{9E809693-36AE-44A2-A240-A6383DD7C7D8}" srcId="{A2ECBFA3-A623-4FDF-98AA-4B6EA623201A}" destId="{B31D4909-3051-47F3-A6E6-5FBD5A9CD732}" srcOrd="0" destOrd="0" parTransId="{93B21744-E0CE-4B4B-9B9B-7640C6A2E392}" sibTransId="{8B999B30-957C-45CC-A239-F81D3D15AFEB}"/>
    <dgm:cxn modelId="{8723DD63-D172-42C6-9352-C64EF8C07D87}" srcId="{CA9E35DC-4C35-4105-BFEB-82EBFB9D94AF}" destId="{7220B77A-6719-4FB1-A9D1-E4C4CAAD2218}" srcOrd="0" destOrd="0" parTransId="{E2B62A75-8441-40B4-AC57-4E0BAF199A7A}" sibTransId="{62F5C7BD-9702-46F1-8C73-CDF6A2697002}"/>
    <dgm:cxn modelId="{1A1BF1FF-A155-4F45-8883-2EDDE57D3022}" type="presOf" srcId="{B31D4909-3051-47F3-A6E6-5FBD5A9CD732}" destId="{EE95F145-6651-4CBF-AAED-07741791AD1D}" srcOrd="0" destOrd="0" presId="urn:microsoft.com/office/officeart/2005/8/layout/chevron2"/>
    <dgm:cxn modelId="{1A23EC17-C363-4443-BFD9-0DA510D051E8}" type="presParOf" srcId="{281C66B5-589D-488B-857C-1E3A23D6D935}" destId="{7D1CBE8E-8AA5-4294-B78C-F47F70CB66EC}" srcOrd="0" destOrd="0" presId="urn:microsoft.com/office/officeart/2005/8/layout/chevron2"/>
    <dgm:cxn modelId="{7B65C72D-B644-4F0F-AB7C-1C5604445C2B}" type="presParOf" srcId="{7D1CBE8E-8AA5-4294-B78C-F47F70CB66EC}" destId="{EE95F145-6651-4CBF-AAED-07741791AD1D}" srcOrd="0" destOrd="0" presId="urn:microsoft.com/office/officeart/2005/8/layout/chevron2"/>
    <dgm:cxn modelId="{503E1B7F-BD30-4153-8306-76A74E8D2A41}" type="presParOf" srcId="{7D1CBE8E-8AA5-4294-B78C-F47F70CB66EC}" destId="{31F4BE7E-2C56-4323-9944-FCCA48E2DEFC}" srcOrd="1" destOrd="0" presId="urn:microsoft.com/office/officeart/2005/8/layout/chevron2"/>
    <dgm:cxn modelId="{5725A932-D415-478B-BDC3-2421A98A2107}" type="presParOf" srcId="{281C66B5-589D-488B-857C-1E3A23D6D935}" destId="{556279C1-0D45-4BD1-A25F-4D279092C75E}" srcOrd="1" destOrd="0" presId="urn:microsoft.com/office/officeart/2005/8/layout/chevron2"/>
    <dgm:cxn modelId="{E91626F4-9E6F-4654-B4FD-31981ACD1DC7}" type="presParOf" srcId="{281C66B5-589D-488B-857C-1E3A23D6D935}" destId="{ED0B9028-5BAF-44C8-8503-9C3F82CFAA7B}" srcOrd="2" destOrd="0" presId="urn:microsoft.com/office/officeart/2005/8/layout/chevron2"/>
    <dgm:cxn modelId="{93273CCA-DA49-49E1-BD9A-1024C4A75282}" type="presParOf" srcId="{ED0B9028-5BAF-44C8-8503-9C3F82CFAA7B}" destId="{273D5661-577F-4658-884A-E7A99F0504B8}" srcOrd="0" destOrd="0" presId="urn:microsoft.com/office/officeart/2005/8/layout/chevron2"/>
    <dgm:cxn modelId="{E506ADF7-EEB5-40B5-8B7C-4E31E716676F}" type="presParOf" srcId="{ED0B9028-5BAF-44C8-8503-9C3F82CFAA7B}" destId="{62DB7CBF-4DB2-4F41-8A51-9C37C226EE23}" srcOrd="1" destOrd="0" presId="urn:microsoft.com/office/officeart/2005/8/layout/chevron2"/>
    <dgm:cxn modelId="{D069C3F1-89FC-4D5E-AE6E-F29553D15E6C}" type="presParOf" srcId="{281C66B5-589D-488B-857C-1E3A23D6D935}" destId="{312A6ADF-9855-470F-8AE4-7A61BC4582E6}" srcOrd="3" destOrd="0" presId="urn:microsoft.com/office/officeart/2005/8/layout/chevron2"/>
    <dgm:cxn modelId="{1961840B-5750-4536-9C15-CAE989E28B4E}" type="presParOf" srcId="{281C66B5-589D-488B-857C-1E3A23D6D935}" destId="{A90858C0-3590-4E9F-9FD5-D5D1836F325F}" srcOrd="4" destOrd="0" presId="urn:microsoft.com/office/officeart/2005/8/layout/chevron2"/>
    <dgm:cxn modelId="{E6BD8CFC-D413-4EE7-9A80-06BEE921EFE3}" type="presParOf" srcId="{A90858C0-3590-4E9F-9FD5-D5D1836F325F}" destId="{DE6C8F88-2B82-46CD-BA64-A8042EE93BE6}" srcOrd="0" destOrd="0" presId="urn:microsoft.com/office/officeart/2005/8/layout/chevron2"/>
    <dgm:cxn modelId="{A77DD52C-F580-4FFC-8B1A-9CC7823B468C}" type="presParOf" srcId="{A90858C0-3590-4E9F-9FD5-D5D1836F325F}" destId="{20A20EB5-F6A4-4C1A-98F4-FA12349AA2A7}" srcOrd="1" destOrd="0" presId="urn:microsoft.com/office/officeart/2005/8/layout/chevron2"/>
    <dgm:cxn modelId="{2AD47E75-C6D0-48F0-A980-5719B4FBB940}" type="presParOf" srcId="{281C66B5-589D-488B-857C-1E3A23D6D935}" destId="{A1ED6E31-99FA-4183-8189-DA7A4A4772EB}" srcOrd="5" destOrd="0" presId="urn:microsoft.com/office/officeart/2005/8/layout/chevron2"/>
    <dgm:cxn modelId="{78186DF3-2A00-491C-9BB7-219F56E3A754}" type="presParOf" srcId="{281C66B5-589D-488B-857C-1E3A23D6D935}" destId="{29B92A05-729A-4E8B-914F-984F018BD790}" srcOrd="6" destOrd="0" presId="urn:microsoft.com/office/officeart/2005/8/layout/chevron2"/>
    <dgm:cxn modelId="{C809410F-E364-4D4B-BE72-2641DC1250AC}" type="presParOf" srcId="{29B92A05-729A-4E8B-914F-984F018BD790}" destId="{32FA8882-DF0F-4DED-A22B-013867519E00}" srcOrd="0" destOrd="0" presId="urn:microsoft.com/office/officeart/2005/8/layout/chevron2"/>
    <dgm:cxn modelId="{A0F98345-E82A-4EF5-BB99-F52BD7EA4D9E}" type="presParOf" srcId="{29B92A05-729A-4E8B-914F-984F018BD790}" destId="{69FACDB0-EDF7-46E4-B063-F7B8F3586A2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2ECBFA3-A623-4FDF-98AA-4B6EA623201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1D4909-3051-47F3-A6E6-5FBD5A9CD732}">
      <dgm:prSet phldrT="[Текст]" phldr="1"/>
      <dgm:spPr/>
      <dgm:t>
        <a:bodyPr/>
        <a:lstStyle/>
        <a:p>
          <a:endParaRPr lang="ru-RU"/>
        </a:p>
      </dgm:t>
    </dgm:pt>
    <dgm:pt modelId="{93B21744-E0CE-4B4B-9B9B-7640C6A2E392}" type="parTrans" cxnId="{9E809693-36AE-44A2-A240-A6383DD7C7D8}">
      <dgm:prSet/>
      <dgm:spPr/>
      <dgm:t>
        <a:bodyPr/>
        <a:lstStyle/>
        <a:p>
          <a:endParaRPr lang="ru-RU"/>
        </a:p>
      </dgm:t>
    </dgm:pt>
    <dgm:pt modelId="{8B999B30-957C-45CC-A239-F81D3D15AFEB}" type="sibTrans" cxnId="{9E809693-36AE-44A2-A240-A6383DD7C7D8}">
      <dgm:prSet/>
      <dgm:spPr/>
      <dgm:t>
        <a:bodyPr/>
        <a:lstStyle/>
        <a:p>
          <a:endParaRPr lang="ru-RU"/>
        </a:p>
      </dgm:t>
    </dgm:pt>
    <dgm:pt modelId="{7033ADD1-0201-47C6-BC83-FC89156404C7}">
      <dgm:prSet phldrT="[Текст]"/>
      <dgm:spPr/>
      <dgm:t>
        <a:bodyPr/>
        <a:lstStyle/>
        <a:p>
          <a:r>
            <a:rPr lang="ru-RU" dirty="0" smtClean="0"/>
            <a:t>Ответственность и должностные инструкции</a:t>
          </a:r>
          <a:endParaRPr lang="ru-RU" dirty="0"/>
        </a:p>
      </dgm:t>
    </dgm:pt>
    <dgm:pt modelId="{A2B04FE8-49E1-4ECC-A4D8-A9571AE70A1A}" type="parTrans" cxnId="{2714D684-D44F-4CD1-AE71-8F17763E2809}">
      <dgm:prSet/>
      <dgm:spPr/>
      <dgm:t>
        <a:bodyPr/>
        <a:lstStyle/>
        <a:p>
          <a:endParaRPr lang="ru-RU"/>
        </a:p>
      </dgm:t>
    </dgm:pt>
    <dgm:pt modelId="{F4FF8C87-5D38-441E-8925-22010E08D9A9}" type="sibTrans" cxnId="{2714D684-D44F-4CD1-AE71-8F17763E2809}">
      <dgm:prSet/>
      <dgm:spPr/>
      <dgm:t>
        <a:bodyPr/>
        <a:lstStyle/>
        <a:p>
          <a:endParaRPr lang="ru-RU"/>
        </a:p>
      </dgm:t>
    </dgm:pt>
    <dgm:pt modelId="{B84C2F75-4431-454E-AE07-997CBB511509}">
      <dgm:prSet phldrT="[Текст]" phldr="1"/>
      <dgm:spPr/>
      <dgm:t>
        <a:bodyPr/>
        <a:lstStyle/>
        <a:p>
          <a:endParaRPr lang="ru-RU" dirty="0"/>
        </a:p>
      </dgm:t>
    </dgm:pt>
    <dgm:pt modelId="{B703FF15-2A6D-4883-B187-0F7AB69679F4}" type="parTrans" cxnId="{4841C2AC-45F7-4B9A-ABB3-B33EE53BB6AD}">
      <dgm:prSet/>
      <dgm:spPr/>
      <dgm:t>
        <a:bodyPr/>
        <a:lstStyle/>
        <a:p>
          <a:endParaRPr lang="ru-RU"/>
        </a:p>
      </dgm:t>
    </dgm:pt>
    <dgm:pt modelId="{5EA9E610-63F0-47D2-864C-EE1BA19BC307}" type="sibTrans" cxnId="{4841C2AC-45F7-4B9A-ABB3-B33EE53BB6AD}">
      <dgm:prSet/>
      <dgm:spPr/>
      <dgm:t>
        <a:bodyPr/>
        <a:lstStyle/>
        <a:p>
          <a:endParaRPr lang="ru-RU"/>
        </a:p>
      </dgm:t>
    </dgm:pt>
    <dgm:pt modelId="{C7C3BD24-ECF4-4A1E-8CB8-50C97F129EC7}">
      <dgm:prSet phldrT="[Текст]"/>
      <dgm:spPr/>
      <dgm:t>
        <a:bodyPr/>
        <a:lstStyle/>
        <a:p>
          <a:r>
            <a:rPr lang="ru-RU" dirty="0" err="1" smtClean="0"/>
            <a:t>Найм</a:t>
          </a:r>
          <a:r>
            <a:rPr lang="ru-RU" dirty="0" smtClean="0"/>
            <a:t> персонала</a:t>
          </a:r>
          <a:endParaRPr lang="ru-RU" dirty="0"/>
        </a:p>
      </dgm:t>
    </dgm:pt>
    <dgm:pt modelId="{A77135C0-3052-4803-8FA1-BA593D612A8E}" type="parTrans" cxnId="{2395EC70-7D81-4B0A-A019-BC0C9570F946}">
      <dgm:prSet/>
      <dgm:spPr/>
      <dgm:t>
        <a:bodyPr/>
        <a:lstStyle/>
        <a:p>
          <a:endParaRPr lang="ru-RU"/>
        </a:p>
      </dgm:t>
    </dgm:pt>
    <dgm:pt modelId="{5840BF4C-B85B-47C0-B592-C823FC8EADAA}" type="sibTrans" cxnId="{2395EC70-7D81-4B0A-A019-BC0C9570F946}">
      <dgm:prSet/>
      <dgm:spPr/>
      <dgm:t>
        <a:bodyPr/>
        <a:lstStyle/>
        <a:p>
          <a:endParaRPr lang="ru-RU"/>
        </a:p>
      </dgm:t>
    </dgm:pt>
    <dgm:pt modelId="{CA9E35DC-4C35-4105-BFEB-82EBFB9D94AF}">
      <dgm:prSet phldrT="[Текст]" phldr="1"/>
      <dgm:spPr/>
      <dgm:t>
        <a:bodyPr/>
        <a:lstStyle/>
        <a:p>
          <a:endParaRPr lang="ru-RU" dirty="0"/>
        </a:p>
      </dgm:t>
    </dgm:pt>
    <dgm:pt modelId="{7746249F-44CF-48F6-8878-2F5C43B80ED1}" type="parTrans" cxnId="{6A287A03-5344-4F53-A3C1-22AF7A386001}">
      <dgm:prSet/>
      <dgm:spPr/>
      <dgm:t>
        <a:bodyPr/>
        <a:lstStyle/>
        <a:p>
          <a:endParaRPr lang="ru-RU"/>
        </a:p>
      </dgm:t>
    </dgm:pt>
    <dgm:pt modelId="{DA0ED900-DD02-4F41-BBC8-98BB3BE34B16}" type="sibTrans" cxnId="{6A287A03-5344-4F53-A3C1-22AF7A386001}">
      <dgm:prSet/>
      <dgm:spPr/>
      <dgm:t>
        <a:bodyPr/>
        <a:lstStyle/>
        <a:p>
          <a:endParaRPr lang="ru-RU"/>
        </a:p>
      </dgm:t>
    </dgm:pt>
    <dgm:pt modelId="{E8174088-5C66-48D8-AC58-318AD4A12CBE}">
      <dgm:prSet phldrT="[Текст]"/>
      <dgm:spPr/>
      <dgm:t>
        <a:bodyPr/>
        <a:lstStyle/>
        <a:p>
          <a:r>
            <a:rPr lang="ru-RU" dirty="0" smtClean="0"/>
            <a:t>Оплата труда</a:t>
          </a:r>
          <a:endParaRPr lang="ru-RU" dirty="0"/>
        </a:p>
      </dgm:t>
    </dgm:pt>
    <dgm:pt modelId="{CCB6B064-4396-4F2B-973F-57FC3DA287B9}" type="parTrans" cxnId="{B0A4A3E3-9798-4193-9DE9-E4E36030A63A}">
      <dgm:prSet/>
      <dgm:spPr/>
      <dgm:t>
        <a:bodyPr/>
        <a:lstStyle/>
        <a:p>
          <a:endParaRPr lang="ru-RU"/>
        </a:p>
      </dgm:t>
    </dgm:pt>
    <dgm:pt modelId="{B5B46FDF-E93E-4B19-B496-B9FFADA8821C}" type="sibTrans" cxnId="{B0A4A3E3-9798-4193-9DE9-E4E36030A63A}">
      <dgm:prSet/>
      <dgm:spPr/>
      <dgm:t>
        <a:bodyPr/>
        <a:lstStyle/>
        <a:p>
          <a:endParaRPr lang="ru-RU"/>
        </a:p>
      </dgm:t>
    </dgm:pt>
    <dgm:pt modelId="{F691FE69-0503-4966-9D02-09C2F330CEC5}">
      <dgm:prSet phldrT="[Текст]"/>
      <dgm:spPr/>
      <dgm:t>
        <a:bodyPr/>
        <a:lstStyle/>
        <a:p>
          <a:endParaRPr lang="ru-RU" dirty="0"/>
        </a:p>
      </dgm:t>
    </dgm:pt>
    <dgm:pt modelId="{6CA5941D-73FA-40D6-8F24-81A8BC66684C}" type="parTrans" cxnId="{0B53AD72-5943-4CCB-8BE2-67B68A8783C3}">
      <dgm:prSet/>
      <dgm:spPr/>
      <dgm:t>
        <a:bodyPr/>
        <a:lstStyle/>
        <a:p>
          <a:endParaRPr lang="ru-RU"/>
        </a:p>
      </dgm:t>
    </dgm:pt>
    <dgm:pt modelId="{EAA6C4B1-A946-45BE-AA8F-E4AA1E94DA39}" type="sibTrans" cxnId="{0B53AD72-5943-4CCB-8BE2-67B68A8783C3}">
      <dgm:prSet/>
      <dgm:spPr/>
      <dgm:t>
        <a:bodyPr/>
        <a:lstStyle/>
        <a:p>
          <a:endParaRPr lang="ru-RU"/>
        </a:p>
      </dgm:t>
    </dgm:pt>
    <dgm:pt modelId="{7220B77A-6719-4FB1-A9D1-E4C4CAAD2218}">
      <dgm:prSet/>
      <dgm:spPr/>
      <dgm:t>
        <a:bodyPr/>
        <a:lstStyle/>
        <a:p>
          <a:r>
            <a:rPr lang="ru-RU" dirty="0" smtClean="0"/>
            <a:t>Условия контрактов с персоналом</a:t>
          </a:r>
          <a:endParaRPr lang="ru-RU" dirty="0"/>
        </a:p>
      </dgm:t>
    </dgm:pt>
    <dgm:pt modelId="{E2B62A75-8441-40B4-AC57-4E0BAF199A7A}" type="parTrans" cxnId="{8723DD63-D172-42C6-9352-C64EF8C07D87}">
      <dgm:prSet/>
      <dgm:spPr/>
      <dgm:t>
        <a:bodyPr/>
        <a:lstStyle/>
        <a:p>
          <a:endParaRPr lang="ru-RU"/>
        </a:p>
      </dgm:t>
    </dgm:pt>
    <dgm:pt modelId="{62F5C7BD-9702-46F1-8C73-CDF6A2697002}" type="sibTrans" cxnId="{8723DD63-D172-42C6-9352-C64EF8C07D87}">
      <dgm:prSet/>
      <dgm:spPr/>
      <dgm:t>
        <a:bodyPr/>
        <a:lstStyle/>
        <a:p>
          <a:endParaRPr lang="ru-RU"/>
        </a:p>
      </dgm:t>
    </dgm:pt>
    <dgm:pt modelId="{F7829E6A-E4F6-4BB6-BF22-B03E59D5E2F3}">
      <dgm:prSet phldrT="[Текст]"/>
      <dgm:spPr/>
      <dgm:t>
        <a:bodyPr/>
        <a:lstStyle/>
        <a:p>
          <a:endParaRPr lang="ru-RU" dirty="0"/>
        </a:p>
      </dgm:t>
    </dgm:pt>
    <dgm:pt modelId="{71C09EEC-679D-45B9-AE4C-2D79EFA39ED9}" type="parTrans" cxnId="{783946C6-C98A-494E-B0A4-914E93A2B0DB}">
      <dgm:prSet/>
      <dgm:spPr/>
      <dgm:t>
        <a:bodyPr/>
        <a:lstStyle/>
        <a:p>
          <a:endParaRPr lang="ru-RU"/>
        </a:p>
      </dgm:t>
    </dgm:pt>
    <dgm:pt modelId="{1EB1B941-05C0-4E88-B6FE-DB84CA381F0E}" type="sibTrans" cxnId="{783946C6-C98A-494E-B0A4-914E93A2B0DB}">
      <dgm:prSet/>
      <dgm:spPr/>
      <dgm:t>
        <a:bodyPr/>
        <a:lstStyle/>
        <a:p>
          <a:endParaRPr lang="ru-RU"/>
        </a:p>
      </dgm:t>
    </dgm:pt>
    <dgm:pt modelId="{0A81AD28-0984-42AB-9874-E8B83F559C23}">
      <dgm:prSet/>
      <dgm:spPr/>
      <dgm:t>
        <a:bodyPr/>
        <a:lstStyle/>
        <a:p>
          <a:r>
            <a:rPr lang="ru-RU" dirty="0" smtClean="0"/>
            <a:t>Обучение</a:t>
          </a:r>
          <a:endParaRPr lang="ru-RU" dirty="0"/>
        </a:p>
      </dgm:t>
    </dgm:pt>
    <dgm:pt modelId="{9FC22887-2E26-4B9E-8276-8E92213066D4}" type="parTrans" cxnId="{F2478C52-7390-461E-9ABC-C3F646ED4C51}">
      <dgm:prSet/>
      <dgm:spPr/>
      <dgm:t>
        <a:bodyPr/>
        <a:lstStyle/>
        <a:p>
          <a:endParaRPr lang="ru-RU"/>
        </a:p>
      </dgm:t>
    </dgm:pt>
    <dgm:pt modelId="{4DA725C3-575D-4B34-8775-A84ABB501951}" type="sibTrans" cxnId="{F2478C52-7390-461E-9ABC-C3F646ED4C51}">
      <dgm:prSet/>
      <dgm:spPr/>
      <dgm:t>
        <a:bodyPr/>
        <a:lstStyle/>
        <a:p>
          <a:endParaRPr lang="ru-RU"/>
        </a:p>
      </dgm:t>
    </dgm:pt>
    <dgm:pt modelId="{8D991395-FA25-46C0-90E8-7300BF52D4C8}">
      <dgm:prSet phldrT="[Текст]"/>
      <dgm:spPr/>
      <dgm:t>
        <a:bodyPr/>
        <a:lstStyle/>
        <a:p>
          <a:endParaRPr lang="ru-RU" dirty="0"/>
        </a:p>
      </dgm:t>
    </dgm:pt>
    <dgm:pt modelId="{3A277741-E55E-4888-9A74-F854CABB3042}" type="parTrans" cxnId="{CDE72931-02AC-47B3-8640-F84F089AFF69}">
      <dgm:prSet/>
      <dgm:spPr/>
      <dgm:t>
        <a:bodyPr/>
        <a:lstStyle/>
        <a:p>
          <a:endParaRPr lang="ru-RU"/>
        </a:p>
      </dgm:t>
    </dgm:pt>
    <dgm:pt modelId="{0F09E39F-49DA-46B0-9EA1-1D0694BD8E92}" type="sibTrans" cxnId="{CDE72931-02AC-47B3-8640-F84F089AFF69}">
      <dgm:prSet/>
      <dgm:spPr/>
      <dgm:t>
        <a:bodyPr/>
        <a:lstStyle/>
        <a:p>
          <a:endParaRPr lang="ru-RU"/>
        </a:p>
      </dgm:t>
    </dgm:pt>
    <dgm:pt modelId="{1159EBA4-1558-4F75-B725-CB01C268A1EF}">
      <dgm:prSet/>
      <dgm:spPr/>
      <dgm:t>
        <a:bodyPr/>
        <a:lstStyle/>
        <a:p>
          <a:r>
            <a:rPr lang="ru-RU" dirty="0" smtClean="0"/>
            <a:t>Оценка деятельности</a:t>
          </a:r>
          <a:endParaRPr lang="ru-RU" dirty="0"/>
        </a:p>
      </dgm:t>
    </dgm:pt>
    <dgm:pt modelId="{590386AA-EB68-4A6E-81A8-3072FB3390CC}" type="parTrans" cxnId="{0D8DC7F5-FA18-479F-BBF8-71CDD2DCCE53}">
      <dgm:prSet/>
      <dgm:spPr/>
      <dgm:t>
        <a:bodyPr/>
        <a:lstStyle/>
        <a:p>
          <a:endParaRPr lang="ru-RU"/>
        </a:p>
      </dgm:t>
    </dgm:pt>
    <dgm:pt modelId="{CB99DDF7-5C48-40A4-A23C-006AE49A73B8}" type="sibTrans" cxnId="{0D8DC7F5-FA18-479F-BBF8-71CDD2DCCE53}">
      <dgm:prSet/>
      <dgm:spPr/>
      <dgm:t>
        <a:bodyPr/>
        <a:lstStyle/>
        <a:p>
          <a:endParaRPr lang="ru-RU"/>
        </a:p>
      </dgm:t>
    </dgm:pt>
    <dgm:pt modelId="{281C66B5-589D-488B-857C-1E3A23D6D935}" type="pres">
      <dgm:prSet presAssocID="{A2ECBFA3-A623-4FDF-98AA-4B6EA623201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1CBE8E-8AA5-4294-B78C-F47F70CB66EC}" type="pres">
      <dgm:prSet presAssocID="{B31D4909-3051-47F3-A6E6-5FBD5A9CD732}" presName="composite" presStyleCnt="0"/>
      <dgm:spPr/>
    </dgm:pt>
    <dgm:pt modelId="{EE95F145-6651-4CBF-AAED-07741791AD1D}" type="pres">
      <dgm:prSet presAssocID="{B31D4909-3051-47F3-A6E6-5FBD5A9CD732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F4BE7E-2C56-4323-9944-FCCA48E2DEFC}" type="pres">
      <dgm:prSet presAssocID="{B31D4909-3051-47F3-A6E6-5FBD5A9CD732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6279C1-0D45-4BD1-A25F-4D279092C75E}" type="pres">
      <dgm:prSet presAssocID="{8B999B30-957C-45CC-A239-F81D3D15AFEB}" presName="sp" presStyleCnt="0"/>
      <dgm:spPr/>
    </dgm:pt>
    <dgm:pt modelId="{ED0B9028-5BAF-44C8-8503-9C3F82CFAA7B}" type="pres">
      <dgm:prSet presAssocID="{B84C2F75-4431-454E-AE07-997CBB511509}" presName="composite" presStyleCnt="0"/>
      <dgm:spPr/>
    </dgm:pt>
    <dgm:pt modelId="{273D5661-577F-4658-884A-E7A99F0504B8}" type="pres">
      <dgm:prSet presAssocID="{B84C2F75-4431-454E-AE07-997CBB51150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DB7CBF-4DB2-4F41-8A51-9C37C226EE23}" type="pres">
      <dgm:prSet presAssocID="{B84C2F75-4431-454E-AE07-997CBB51150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2A6ADF-9855-470F-8AE4-7A61BC4582E6}" type="pres">
      <dgm:prSet presAssocID="{5EA9E610-63F0-47D2-864C-EE1BA19BC307}" presName="sp" presStyleCnt="0"/>
      <dgm:spPr/>
    </dgm:pt>
    <dgm:pt modelId="{A90858C0-3590-4E9F-9FD5-D5D1836F325F}" type="pres">
      <dgm:prSet presAssocID="{CA9E35DC-4C35-4105-BFEB-82EBFB9D94AF}" presName="composite" presStyleCnt="0"/>
      <dgm:spPr/>
    </dgm:pt>
    <dgm:pt modelId="{DE6C8F88-2B82-46CD-BA64-A8042EE93BE6}" type="pres">
      <dgm:prSet presAssocID="{CA9E35DC-4C35-4105-BFEB-82EBFB9D94AF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20EB5-F6A4-4C1A-98F4-FA12349AA2A7}" type="pres">
      <dgm:prSet presAssocID="{CA9E35DC-4C35-4105-BFEB-82EBFB9D94AF}" presName="descendantText" presStyleLbl="alignAcc1" presStyleIdx="2" presStyleCnt="6" custLinFactNeighborX="10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ED6E31-99FA-4183-8189-DA7A4A4772EB}" type="pres">
      <dgm:prSet presAssocID="{DA0ED900-DD02-4F41-BBC8-98BB3BE34B16}" presName="sp" presStyleCnt="0"/>
      <dgm:spPr/>
    </dgm:pt>
    <dgm:pt modelId="{DF82E4A6-7F43-4067-B228-E126C566BCA8}" type="pres">
      <dgm:prSet presAssocID="{F7829E6A-E4F6-4BB6-BF22-B03E59D5E2F3}" presName="composite" presStyleCnt="0"/>
      <dgm:spPr/>
    </dgm:pt>
    <dgm:pt modelId="{880E63AE-BFBF-4106-8FCC-E7DEF19D8FFD}" type="pres">
      <dgm:prSet presAssocID="{F7829E6A-E4F6-4BB6-BF22-B03E59D5E2F3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B987FA-9E0E-4783-A390-6673EAD1F149}" type="pres">
      <dgm:prSet presAssocID="{F7829E6A-E4F6-4BB6-BF22-B03E59D5E2F3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405121-9EDC-4B53-8C31-017FB82CD2EF}" type="pres">
      <dgm:prSet presAssocID="{1EB1B941-05C0-4E88-B6FE-DB84CA381F0E}" presName="sp" presStyleCnt="0"/>
      <dgm:spPr/>
    </dgm:pt>
    <dgm:pt modelId="{B0965169-DC42-45FE-A6B9-776AD29477CE}" type="pres">
      <dgm:prSet presAssocID="{8D991395-FA25-46C0-90E8-7300BF52D4C8}" presName="composite" presStyleCnt="0"/>
      <dgm:spPr/>
    </dgm:pt>
    <dgm:pt modelId="{A41D620F-15AD-40A6-8E04-4AA3A19CFA29}" type="pres">
      <dgm:prSet presAssocID="{8D991395-FA25-46C0-90E8-7300BF52D4C8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B27FBC-D84F-4704-A889-2AC20336C3E5}" type="pres">
      <dgm:prSet presAssocID="{8D991395-FA25-46C0-90E8-7300BF52D4C8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DEB42F-FB8B-4EB8-9A55-FFAE636CE44D}" type="pres">
      <dgm:prSet presAssocID="{0F09E39F-49DA-46B0-9EA1-1D0694BD8E92}" presName="sp" presStyleCnt="0"/>
      <dgm:spPr/>
    </dgm:pt>
    <dgm:pt modelId="{29B92A05-729A-4E8B-914F-984F018BD790}" type="pres">
      <dgm:prSet presAssocID="{F691FE69-0503-4966-9D02-09C2F330CEC5}" presName="composite" presStyleCnt="0"/>
      <dgm:spPr/>
    </dgm:pt>
    <dgm:pt modelId="{32FA8882-DF0F-4DED-A22B-013867519E00}" type="pres">
      <dgm:prSet presAssocID="{F691FE69-0503-4966-9D02-09C2F330CEC5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FACDB0-EDF7-46E4-B063-F7B8F3586A2C}" type="pres">
      <dgm:prSet presAssocID="{F691FE69-0503-4966-9D02-09C2F330CEC5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23DD63-D172-42C6-9352-C64EF8C07D87}" srcId="{CA9E35DC-4C35-4105-BFEB-82EBFB9D94AF}" destId="{7220B77A-6719-4FB1-A9D1-E4C4CAAD2218}" srcOrd="0" destOrd="0" parTransId="{E2B62A75-8441-40B4-AC57-4E0BAF199A7A}" sibTransId="{62F5C7BD-9702-46F1-8C73-CDF6A2697002}"/>
    <dgm:cxn modelId="{626B6791-1882-4A08-AEAA-95A7AF82EEB2}" type="presOf" srcId="{B31D4909-3051-47F3-A6E6-5FBD5A9CD732}" destId="{EE95F145-6651-4CBF-AAED-07741791AD1D}" srcOrd="0" destOrd="0" presId="urn:microsoft.com/office/officeart/2005/8/layout/chevron2"/>
    <dgm:cxn modelId="{2714D684-D44F-4CD1-AE71-8F17763E2809}" srcId="{B31D4909-3051-47F3-A6E6-5FBD5A9CD732}" destId="{7033ADD1-0201-47C6-BC83-FC89156404C7}" srcOrd="0" destOrd="0" parTransId="{A2B04FE8-49E1-4ECC-A4D8-A9571AE70A1A}" sibTransId="{F4FF8C87-5D38-441E-8925-22010E08D9A9}"/>
    <dgm:cxn modelId="{6A287A03-5344-4F53-A3C1-22AF7A386001}" srcId="{A2ECBFA3-A623-4FDF-98AA-4B6EA623201A}" destId="{CA9E35DC-4C35-4105-BFEB-82EBFB9D94AF}" srcOrd="2" destOrd="0" parTransId="{7746249F-44CF-48F6-8878-2F5C43B80ED1}" sibTransId="{DA0ED900-DD02-4F41-BBC8-98BB3BE34B16}"/>
    <dgm:cxn modelId="{9E809693-36AE-44A2-A240-A6383DD7C7D8}" srcId="{A2ECBFA3-A623-4FDF-98AA-4B6EA623201A}" destId="{B31D4909-3051-47F3-A6E6-5FBD5A9CD732}" srcOrd="0" destOrd="0" parTransId="{93B21744-E0CE-4B4B-9B9B-7640C6A2E392}" sibTransId="{8B999B30-957C-45CC-A239-F81D3D15AFEB}"/>
    <dgm:cxn modelId="{2395EC70-7D81-4B0A-A019-BC0C9570F946}" srcId="{B84C2F75-4431-454E-AE07-997CBB511509}" destId="{C7C3BD24-ECF4-4A1E-8CB8-50C97F129EC7}" srcOrd="0" destOrd="0" parTransId="{A77135C0-3052-4803-8FA1-BA593D612A8E}" sibTransId="{5840BF4C-B85B-47C0-B592-C823FC8EADAA}"/>
    <dgm:cxn modelId="{236BB225-609A-45F5-BB01-5A9AC76EE21E}" type="presOf" srcId="{7220B77A-6719-4FB1-A9D1-E4C4CAAD2218}" destId="{20A20EB5-F6A4-4C1A-98F4-FA12349AA2A7}" srcOrd="0" destOrd="0" presId="urn:microsoft.com/office/officeart/2005/8/layout/chevron2"/>
    <dgm:cxn modelId="{4841C2AC-45F7-4B9A-ABB3-B33EE53BB6AD}" srcId="{A2ECBFA3-A623-4FDF-98AA-4B6EA623201A}" destId="{B84C2F75-4431-454E-AE07-997CBB511509}" srcOrd="1" destOrd="0" parTransId="{B703FF15-2A6D-4883-B187-0F7AB69679F4}" sibTransId="{5EA9E610-63F0-47D2-864C-EE1BA19BC307}"/>
    <dgm:cxn modelId="{48C3A4DD-05B3-4ED4-B633-E9396BD1F0AD}" type="presOf" srcId="{F691FE69-0503-4966-9D02-09C2F330CEC5}" destId="{32FA8882-DF0F-4DED-A22B-013867519E00}" srcOrd="0" destOrd="0" presId="urn:microsoft.com/office/officeart/2005/8/layout/chevron2"/>
    <dgm:cxn modelId="{782118B5-8E6E-464B-88D8-776AAEB4E314}" type="presOf" srcId="{0A81AD28-0984-42AB-9874-E8B83F559C23}" destId="{D5B987FA-9E0E-4783-A390-6673EAD1F149}" srcOrd="0" destOrd="0" presId="urn:microsoft.com/office/officeart/2005/8/layout/chevron2"/>
    <dgm:cxn modelId="{F7A46E9C-6E0D-4C5C-8A11-0F5620D5EAD8}" type="presOf" srcId="{E8174088-5C66-48D8-AC58-318AD4A12CBE}" destId="{69FACDB0-EDF7-46E4-B063-F7B8F3586A2C}" srcOrd="0" destOrd="0" presId="urn:microsoft.com/office/officeart/2005/8/layout/chevron2"/>
    <dgm:cxn modelId="{0D8DC7F5-FA18-479F-BBF8-71CDD2DCCE53}" srcId="{8D991395-FA25-46C0-90E8-7300BF52D4C8}" destId="{1159EBA4-1558-4F75-B725-CB01C268A1EF}" srcOrd="0" destOrd="0" parTransId="{590386AA-EB68-4A6E-81A8-3072FB3390CC}" sibTransId="{CB99DDF7-5C48-40A4-A23C-006AE49A73B8}"/>
    <dgm:cxn modelId="{6DAB2730-E057-4377-B1A3-AAF880D58E13}" type="presOf" srcId="{C7C3BD24-ECF4-4A1E-8CB8-50C97F129EC7}" destId="{62DB7CBF-4DB2-4F41-8A51-9C37C226EE23}" srcOrd="0" destOrd="0" presId="urn:microsoft.com/office/officeart/2005/8/layout/chevron2"/>
    <dgm:cxn modelId="{B0A4A3E3-9798-4193-9DE9-E4E36030A63A}" srcId="{F691FE69-0503-4966-9D02-09C2F330CEC5}" destId="{E8174088-5C66-48D8-AC58-318AD4A12CBE}" srcOrd="0" destOrd="0" parTransId="{CCB6B064-4396-4F2B-973F-57FC3DA287B9}" sibTransId="{B5B46FDF-E93E-4B19-B496-B9FFADA8821C}"/>
    <dgm:cxn modelId="{783946C6-C98A-494E-B0A4-914E93A2B0DB}" srcId="{A2ECBFA3-A623-4FDF-98AA-4B6EA623201A}" destId="{F7829E6A-E4F6-4BB6-BF22-B03E59D5E2F3}" srcOrd="3" destOrd="0" parTransId="{71C09EEC-679D-45B9-AE4C-2D79EFA39ED9}" sibTransId="{1EB1B941-05C0-4E88-B6FE-DB84CA381F0E}"/>
    <dgm:cxn modelId="{F2478C52-7390-461E-9ABC-C3F646ED4C51}" srcId="{F7829E6A-E4F6-4BB6-BF22-B03E59D5E2F3}" destId="{0A81AD28-0984-42AB-9874-E8B83F559C23}" srcOrd="0" destOrd="0" parTransId="{9FC22887-2E26-4B9E-8276-8E92213066D4}" sibTransId="{4DA725C3-575D-4B34-8775-A84ABB501951}"/>
    <dgm:cxn modelId="{974E1F11-2807-4867-BE1D-29CB8A1BD65B}" type="presOf" srcId="{7033ADD1-0201-47C6-BC83-FC89156404C7}" destId="{31F4BE7E-2C56-4323-9944-FCCA48E2DEFC}" srcOrd="0" destOrd="0" presId="urn:microsoft.com/office/officeart/2005/8/layout/chevron2"/>
    <dgm:cxn modelId="{48BACC6A-F59E-492E-B7ED-853973E32695}" type="presOf" srcId="{1159EBA4-1558-4F75-B725-CB01C268A1EF}" destId="{64B27FBC-D84F-4704-A889-2AC20336C3E5}" srcOrd="0" destOrd="0" presId="urn:microsoft.com/office/officeart/2005/8/layout/chevron2"/>
    <dgm:cxn modelId="{2CE7C38A-7CDC-42A3-9207-907BEA488BDF}" type="presOf" srcId="{B84C2F75-4431-454E-AE07-997CBB511509}" destId="{273D5661-577F-4658-884A-E7A99F0504B8}" srcOrd="0" destOrd="0" presId="urn:microsoft.com/office/officeart/2005/8/layout/chevron2"/>
    <dgm:cxn modelId="{CDE72931-02AC-47B3-8640-F84F089AFF69}" srcId="{A2ECBFA3-A623-4FDF-98AA-4B6EA623201A}" destId="{8D991395-FA25-46C0-90E8-7300BF52D4C8}" srcOrd="4" destOrd="0" parTransId="{3A277741-E55E-4888-9A74-F854CABB3042}" sibTransId="{0F09E39F-49DA-46B0-9EA1-1D0694BD8E92}"/>
    <dgm:cxn modelId="{1B334C25-2FDB-4F0C-911F-316FFC588E3E}" type="presOf" srcId="{A2ECBFA3-A623-4FDF-98AA-4B6EA623201A}" destId="{281C66B5-589D-488B-857C-1E3A23D6D935}" srcOrd="0" destOrd="0" presId="urn:microsoft.com/office/officeart/2005/8/layout/chevron2"/>
    <dgm:cxn modelId="{2B308313-7532-48BC-9E69-15305DC3CE82}" type="presOf" srcId="{CA9E35DC-4C35-4105-BFEB-82EBFB9D94AF}" destId="{DE6C8F88-2B82-46CD-BA64-A8042EE93BE6}" srcOrd="0" destOrd="0" presId="urn:microsoft.com/office/officeart/2005/8/layout/chevron2"/>
    <dgm:cxn modelId="{0B53AD72-5943-4CCB-8BE2-67B68A8783C3}" srcId="{A2ECBFA3-A623-4FDF-98AA-4B6EA623201A}" destId="{F691FE69-0503-4966-9D02-09C2F330CEC5}" srcOrd="5" destOrd="0" parTransId="{6CA5941D-73FA-40D6-8F24-81A8BC66684C}" sibTransId="{EAA6C4B1-A946-45BE-AA8F-E4AA1E94DA39}"/>
    <dgm:cxn modelId="{C0DC9D2F-ED24-4E0B-9422-121992ADECF1}" type="presOf" srcId="{F7829E6A-E4F6-4BB6-BF22-B03E59D5E2F3}" destId="{880E63AE-BFBF-4106-8FCC-E7DEF19D8FFD}" srcOrd="0" destOrd="0" presId="urn:microsoft.com/office/officeart/2005/8/layout/chevron2"/>
    <dgm:cxn modelId="{C9CA3EBC-B832-4979-A025-86926725D4A0}" type="presOf" srcId="{8D991395-FA25-46C0-90E8-7300BF52D4C8}" destId="{A41D620F-15AD-40A6-8E04-4AA3A19CFA29}" srcOrd="0" destOrd="0" presId="urn:microsoft.com/office/officeart/2005/8/layout/chevron2"/>
    <dgm:cxn modelId="{87AED70D-DA58-406C-A21E-C5EC2B4949FD}" type="presParOf" srcId="{281C66B5-589D-488B-857C-1E3A23D6D935}" destId="{7D1CBE8E-8AA5-4294-B78C-F47F70CB66EC}" srcOrd="0" destOrd="0" presId="urn:microsoft.com/office/officeart/2005/8/layout/chevron2"/>
    <dgm:cxn modelId="{ED3252E2-707B-4793-BB54-F83B90CE1DDE}" type="presParOf" srcId="{7D1CBE8E-8AA5-4294-B78C-F47F70CB66EC}" destId="{EE95F145-6651-4CBF-AAED-07741791AD1D}" srcOrd="0" destOrd="0" presId="urn:microsoft.com/office/officeart/2005/8/layout/chevron2"/>
    <dgm:cxn modelId="{72BCD82E-A3C6-4C98-B3F4-DA56ED60BFF2}" type="presParOf" srcId="{7D1CBE8E-8AA5-4294-B78C-F47F70CB66EC}" destId="{31F4BE7E-2C56-4323-9944-FCCA48E2DEFC}" srcOrd="1" destOrd="0" presId="urn:microsoft.com/office/officeart/2005/8/layout/chevron2"/>
    <dgm:cxn modelId="{C3EDC658-EEAC-44E9-8BCA-AFDD045928F6}" type="presParOf" srcId="{281C66B5-589D-488B-857C-1E3A23D6D935}" destId="{556279C1-0D45-4BD1-A25F-4D279092C75E}" srcOrd="1" destOrd="0" presId="urn:microsoft.com/office/officeart/2005/8/layout/chevron2"/>
    <dgm:cxn modelId="{907784E9-5ADD-4F17-AC16-48188CA126A0}" type="presParOf" srcId="{281C66B5-589D-488B-857C-1E3A23D6D935}" destId="{ED0B9028-5BAF-44C8-8503-9C3F82CFAA7B}" srcOrd="2" destOrd="0" presId="urn:microsoft.com/office/officeart/2005/8/layout/chevron2"/>
    <dgm:cxn modelId="{4320E6C0-9FE8-42E8-824A-7EFD2AA57C47}" type="presParOf" srcId="{ED0B9028-5BAF-44C8-8503-9C3F82CFAA7B}" destId="{273D5661-577F-4658-884A-E7A99F0504B8}" srcOrd="0" destOrd="0" presId="urn:microsoft.com/office/officeart/2005/8/layout/chevron2"/>
    <dgm:cxn modelId="{E186BCDF-F197-4D85-BEA4-3285217F9E5B}" type="presParOf" srcId="{ED0B9028-5BAF-44C8-8503-9C3F82CFAA7B}" destId="{62DB7CBF-4DB2-4F41-8A51-9C37C226EE23}" srcOrd="1" destOrd="0" presId="urn:microsoft.com/office/officeart/2005/8/layout/chevron2"/>
    <dgm:cxn modelId="{9037B867-5205-4E04-BABB-E3F2285EC844}" type="presParOf" srcId="{281C66B5-589D-488B-857C-1E3A23D6D935}" destId="{312A6ADF-9855-470F-8AE4-7A61BC4582E6}" srcOrd="3" destOrd="0" presId="urn:microsoft.com/office/officeart/2005/8/layout/chevron2"/>
    <dgm:cxn modelId="{18575B60-805E-4FBC-B64C-EE7338180AD1}" type="presParOf" srcId="{281C66B5-589D-488B-857C-1E3A23D6D935}" destId="{A90858C0-3590-4E9F-9FD5-D5D1836F325F}" srcOrd="4" destOrd="0" presId="urn:microsoft.com/office/officeart/2005/8/layout/chevron2"/>
    <dgm:cxn modelId="{CAD84ABD-6C2D-49ED-94E5-085ACE212EA6}" type="presParOf" srcId="{A90858C0-3590-4E9F-9FD5-D5D1836F325F}" destId="{DE6C8F88-2B82-46CD-BA64-A8042EE93BE6}" srcOrd="0" destOrd="0" presId="urn:microsoft.com/office/officeart/2005/8/layout/chevron2"/>
    <dgm:cxn modelId="{E07810F0-1673-4289-9C55-C5E8C3AAE4ED}" type="presParOf" srcId="{A90858C0-3590-4E9F-9FD5-D5D1836F325F}" destId="{20A20EB5-F6A4-4C1A-98F4-FA12349AA2A7}" srcOrd="1" destOrd="0" presId="urn:microsoft.com/office/officeart/2005/8/layout/chevron2"/>
    <dgm:cxn modelId="{74445DED-9F68-4A5F-8121-5E5CA1FFD15F}" type="presParOf" srcId="{281C66B5-589D-488B-857C-1E3A23D6D935}" destId="{A1ED6E31-99FA-4183-8189-DA7A4A4772EB}" srcOrd="5" destOrd="0" presId="urn:microsoft.com/office/officeart/2005/8/layout/chevron2"/>
    <dgm:cxn modelId="{E3FC43EA-D71E-432D-BF27-19C3AF24D783}" type="presParOf" srcId="{281C66B5-589D-488B-857C-1E3A23D6D935}" destId="{DF82E4A6-7F43-4067-B228-E126C566BCA8}" srcOrd="6" destOrd="0" presId="urn:microsoft.com/office/officeart/2005/8/layout/chevron2"/>
    <dgm:cxn modelId="{7AF5569B-27EB-4FF4-A965-F17CB2240BFC}" type="presParOf" srcId="{DF82E4A6-7F43-4067-B228-E126C566BCA8}" destId="{880E63AE-BFBF-4106-8FCC-E7DEF19D8FFD}" srcOrd="0" destOrd="0" presId="urn:microsoft.com/office/officeart/2005/8/layout/chevron2"/>
    <dgm:cxn modelId="{0949F587-9AC0-4138-AD6A-C7481B8AC7C7}" type="presParOf" srcId="{DF82E4A6-7F43-4067-B228-E126C566BCA8}" destId="{D5B987FA-9E0E-4783-A390-6673EAD1F149}" srcOrd="1" destOrd="0" presId="urn:microsoft.com/office/officeart/2005/8/layout/chevron2"/>
    <dgm:cxn modelId="{18F81733-052C-45E3-8DD9-8F588F49C5EC}" type="presParOf" srcId="{281C66B5-589D-488B-857C-1E3A23D6D935}" destId="{FE405121-9EDC-4B53-8C31-017FB82CD2EF}" srcOrd="7" destOrd="0" presId="urn:microsoft.com/office/officeart/2005/8/layout/chevron2"/>
    <dgm:cxn modelId="{0CD3FBA5-5F3D-4BCB-A12A-EEA2B806B6D2}" type="presParOf" srcId="{281C66B5-589D-488B-857C-1E3A23D6D935}" destId="{B0965169-DC42-45FE-A6B9-776AD29477CE}" srcOrd="8" destOrd="0" presId="urn:microsoft.com/office/officeart/2005/8/layout/chevron2"/>
    <dgm:cxn modelId="{070FB038-33D1-45B2-8AD0-5E4D85E36FAD}" type="presParOf" srcId="{B0965169-DC42-45FE-A6B9-776AD29477CE}" destId="{A41D620F-15AD-40A6-8E04-4AA3A19CFA29}" srcOrd="0" destOrd="0" presId="urn:microsoft.com/office/officeart/2005/8/layout/chevron2"/>
    <dgm:cxn modelId="{E88E7031-CEBC-4901-B2C3-BC91C667E777}" type="presParOf" srcId="{B0965169-DC42-45FE-A6B9-776AD29477CE}" destId="{64B27FBC-D84F-4704-A889-2AC20336C3E5}" srcOrd="1" destOrd="0" presId="urn:microsoft.com/office/officeart/2005/8/layout/chevron2"/>
    <dgm:cxn modelId="{1EC0A76C-2105-48E8-8C5C-9E24B76C2A7B}" type="presParOf" srcId="{281C66B5-589D-488B-857C-1E3A23D6D935}" destId="{57DEB42F-FB8B-4EB8-9A55-FFAE636CE44D}" srcOrd="9" destOrd="0" presId="urn:microsoft.com/office/officeart/2005/8/layout/chevron2"/>
    <dgm:cxn modelId="{43643888-3895-4BE5-9767-02340F35F52A}" type="presParOf" srcId="{281C66B5-589D-488B-857C-1E3A23D6D935}" destId="{29B92A05-729A-4E8B-914F-984F018BD790}" srcOrd="10" destOrd="0" presId="urn:microsoft.com/office/officeart/2005/8/layout/chevron2"/>
    <dgm:cxn modelId="{A0333EF5-DB06-489C-A636-97F4AD3A269B}" type="presParOf" srcId="{29B92A05-729A-4E8B-914F-984F018BD790}" destId="{32FA8882-DF0F-4DED-A22B-013867519E00}" srcOrd="0" destOrd="0" presId="urn:microsoft.com/office/officeart/2005/8/layout/chevron2"/>
    <dgm:cxn modelId="{09D9BBEB-D736-420E-A396-085C65071E95}" type="presParOf" srcId="{29B92A05-729A-4E8B-914F-984F018BD790}" destId="{69FACDB0-EDF7-46E4-B063-F7B8F3586A2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2ECBFA3-A623-4FDF-98AA-4B6EA623201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1D4909-3051-47F3-A6E6-5FBD5A9CD732}">
      <dgm:prSet phldrT="[Текст]" phldr="1"/>
      <dgm:spPr/>
      <dgm:t>
        <a:bodyPr/>
        <a:lstStyle/>
        <a:p>
          <a:endParaRPr lang="ru-RU"/>
        </a:p>
      </dgm:t>
    </dgm:pt>
    <dgm:pt modelId="{93B21744-E0CE-4B4B-9B9B-7640C6A2E392}" type="parTrans" cxnId="{9E809693-36AE-44A2-A240-A6383DD7C7D8}">
      <dgm:prSet/>
      <dgm:spPr/>
      <dgm:t>
        <a:bodyPr/>
        <a:lstStyle/>
        <a:p>
          <a:endParaRPr lang="ru-RU"/>
        </a:p>
      </dgm:t>
    </dgm:pt>
    <dgm:pt modelId="{8B999B30-957C-45CC-A239-F81D3D15AFEB}" type="sibTrans" cxnId="{9E809693-36AE-44A2-A240-A6383DD7C7D8}">
      <dgm:prSet/>
      <dgm:spPr/>
      <dgm:t>
        <a:bodyPr/>
        <a:lstStyle/>
        <a:p>
          <a:endParaRPr lang="ru-RU"/>
        </a:p>
      </dgm:t>
    </dgm:pt>
    <dgm:pt modelId="{7033ADD1-0201-47C6-BC83-FC89156404C7}">
      <dgm:prSet phldrT="[Текст]"/>
      <dgm:spPr/>
      <dgm:t>
        <a:bodyPr/>
        <a:lstStyle/>
        <a:p>
          <a:r>
            <a:rPr lang="ru-RU" dirty="0" smtClean="0"/>
            <a:t>Потребность в обучении</a:t>
          </a:r>
          <a:endParaRPr lang="ru-RU" dirty="0"/>
        </a:p>
      </dgm:t>
    </dgm:pt>
    <dgm:pt modelId="{A2B04FE8-49E1-4ECC-A4D8-A9571AE70A1A}" type="parTrans" cxnId="{2714D684-D44F-4CD1-AE71-8F17763E2809}">
      <dgm:prSet/>
      <dgm:spPr/>
      <dgm:t>
        <a:bodyPr/>
        <a:lstStyle/>
        <a:p>
          <a:endParaRPr lang="ru-RU"/>
        </a:p>
      </dgm:t>
    </dgm:pt>
    <dgm:pt modelId="{F4FF8C87-5D38-441E-8925-22010E08D9A9}" type="sibTrans" cxnId="{2714D684-D44F-4CD1-AE71-8F17763E2809}">
      <dgm:prSet/>
      <dgm:spPr/>
      <dgm:t>
        <a:bodyPr/>
        <a:lstStyle/>
        <a:p>
          <a:endParaRPr lang="ru-RU"/>
        </a:p>
      </dgm:t>
    </dgm:pt>
    <dgm:pt modelId="{B84C2F75-4431-454E-AE07-997CBB511509}">
      <dgm:prSet phldrT="[Текст]" phldr="1"/>
      <dgm:spPr/>
      <dgm:t>
        <a:bodyPr/>
        <a:lstStyle/>
        <a:p>
          <a:endParaRPr lang="ru-RU" dirty="0"/>
        </a:p>
      </dgm:t>
    </dgm:pt>
    <dgm:pt modelId="{B703FF15-2A6D-4883-B187-0F7AB69679F4}" type="parTrans" cxnId="{4841C2AC-45F7-4B9A-ABB3-B33EE53BB6AD}">
      <dgm:prSet/>
      <dgm:spPr/>
      <dgm:t>
        <a:bodyPr/>
        <a:lstStyle/>
        <a:p>
          <a:endParaRPr lang="ru-RU"/>
        </a:p>
      </dgm:t>
    </dgm:pt>
    <dgm:pt modelId="{5EA9E610-63F0-47D2-864C-EE1BA19BC307}" type="sibTrans" cxnId="{4841C2AC-45F7-4B9A-ABB3-B33EE53BB6AD}">
      <dgm:prSet/>
      <dgm:spPr/>
      <dgm:t>
        <a:bodyPr/>
        <a:lstStyle/>
        <a:p>
          <a:endParaRPr lang="ru-RU"/>
        </a:p>
      </dgm:t>
    </dgm:pt>
    <dgm:pt modelId="{C7C3BD24-ECF4-4A1E-8CB8-50C97F129EC7}">
      <dgm:prSet phldrT="[Текст]"/>
      <dgm:spPr/>
      <dgm:t>
        <a:bodyPr/>
        <a:lstStyle/>
        <a:p>
          <a:r>
            <a:rPr lang="ru-RU" dirty="0" smtClean="0"/>
            <a:t>Ежегодный план обучения ЕА</a:t>
          </a:r>
          <a:endParaRPr lang="ru-RU" dirty="0"/>
        </a:p>
      </dgm:t>
    </dgm:pt>
    <dgm:pt modelId="{A77135C0-3052-4803-8FA1-BA593D612A8E}" type="parTrans" cxnId="{2395EC70-7D81-4B0A-A019-BC0C9570F946}">
      <dgm:prSet/>
      <dgm:spPr/>
      <dgm:t>
        <a:bodyPr/>
        <a:lstStyle/>
        <a:p>
          <a:endParaRPr lang="ru-RU"/>
        </a:p>
      </dgm:t>
    </dgm:pt>
    <dgm:pt modelId="{5840BF4C-B85B-47C0-B592-C823FC8EADAA}" type="sibTrans" cxnId="{2395EC70-7D81-4B0A-A019-BC0C9570F946}">
      <dgm:prSet/>
      <dgm:spPr/>
      <dgm:t>
        <a:bodyPr/>
        <a:lstStyle/>
        <a:p>
          <a:endParaRPr lang="ru-RU"/>
        </a:p>
      </dgm:t>
    </dgm:pt>
    <dgm:pt modelId="{CA9E35DC-4C35-4105-BFEB-82EBFB9D94AF}">
      <dgm:prSet phldrT="[Текст]" phldr="1"/>
      <dgm:spPr/>
      <dgm:t>
        <a:bodyPr/>
        <a:lstStyle/>
        <a:p>
          <a:endParaRPr lang="ru-RU" dirty="0"/>
        </a:p>
      </dgm:t>
    </dgm:pt>
    <dgm:pt modelId="{7746249F-44CF-48F6-8878-2F5C43B80ED1}" type="parTrans" cxnId="{6A287A03-5344-4F53-A3C1-22AF7A386001}">
      <dgm:prSet/>
      <dgm:spPr/>
      <dgm:t>
        <a:bodyPr/>
        <a:lstStyle/>
        <a:p>
          <a:endParaRPr lang="ru-RU"/>
        </a:p>
      </dgm:t>
    </dgm:pt>
    <dgm:pt modelId="{DA0ED900-DD02-4F41-BBC8-98BB3BE34B16}" type="sibTrans" cxnId="{6A287A03-5344-4F53-A3C1-22AF7A386001}">
      <dgm:prSet/>
      <dgm:spPr/>
      <dgm:t>
        <a:bodyPr/>
        <a:lstStyle/>
        <a:p>
          <a:endParaRPr lang="ru-RU"/>
        </a:p>
      </dgm:t>
    </dgm:pt>
    <dgm:pt modelId="{E8174088-5C66-48D8-AC58-318AD4A12CBE}">
      <dgm:prSet phldrT="[Текст]"/>
      <dgm:spPr/>
      <dgm:t>
        <a:bodyPr/>
        <a:lstStyle/>
        <a:p>
          <a:r>
            <a:rPr lang="ru-RU" dirty="0" smtClean="0"/>
            <a:t>Содействие Секретариата ЕА</a:t>
          </a:r>
          <a:endParaRPr lang="ru-RU" dirty="0"/>
        </a:p>
      </dgm:t>
    </dgm:pt>
    <dgm:pt modelId="{CCB6B064-4396-4F2B-973F-57FC3DA287B9}" type="parTrans" cxnId="{B0A4A3E3-9798-4193-9DE9-E4E36030A63A}">
      <dgm:prSet/>
      <dgm:spPr/>
      <dgm:t>
        <a:bodyPr/>
        <a:lstStyle/>
        <a:p>
          <a:endParaRPr lang="ru-RU"/>
        </a:p>
      </dgm:t>
    </dgm:pt>
    <dgm:pt modelId="{B5B46FDF-E93E-4B19-B496-B9FFADA8821C}" type="sibTrans" cxnId="{B0A4A3E3-9798-4193-9DE9-E4E36030A63A}">
      <dgm:prSet/>
      <dgm:spPr/>
      <dgm:t>
        <a:bodyPr/>
        <a:lstStyle/>
        <a:p>
          <a:endParaRPr lang="ru-RU"/>
        </a:p>
      </dgm:t>
    </dgm:pt>
    <dgm:pt modelId="{F691FE69-0503-4966-9D02-09C2F330CEC5}">
      <dgm:prSet phldrT="[Текст]"/>
      <dgm:spPr/>
      <dgm:t>
        <a:bodyPr/>
        <a:lstStyle/>
        <a:p>
          <a:endParaRPr lang="ru-RU" dirty="0"/>
        </a:p>
      </dgm:t>
    </dgm:pt>
    <dgm:pt modelId="{6CA5941D-73FA-40D6-8F24-81A8BC66684C}" type="parTrans" cxnId="{0B53AD72-5943-4CCB-8BE2-67B68A8783C3}">
      <dgm:prSet/>
      <dgm:spPr/>
      <dgm:t>
        <a:bodyPr/>
        <a:lstStyle/>
        <a:p>
          <a:endParaRPr lang="ru-RU"/>
        </a:p>
      </dgm:t>
    </dgm:pt>
    <dgm:pt modelId="{EAA6C4B1-A946-45BE-AA8F-E4AA1E94DA39}" type="sibTrans" cxnId="{0B53AD72-5943-4CCB-8BE2-67B68A8783C3}">
      <dgm:prSet/>
      <dgm:spPr/>
      <dgm:t>
        <a:bodyPr/>
        <a:lstStyle/>
        <a:p>
          <a:endParaRPr lang="ru-RU"/>
        </a:p>
      </dgm:t>
    </dgm:pt>
    <dgm:pt modelId="{7220B77A-6719-4FB1-A9D1-E4C4CAAD2218}">
      <dgm:prSet/>
      <dgm:spPr/>
      <dgm:t>
        <a:bodyPr/>
        <a:lstStyle/>
        <a:p>
          <a:r>
            <a:rPr lang="ru-RU" dirty="0" smtClean="0"/>
            <a:t>Средство обучения</a:t>
          </a:r>
          <a:endParaRPr lang="ru-RU" dirty="0"/>
        </a:p>
      </dgm:t>
    </dgm:pt>
    <dgm:pt modelId="{E2B62A75-8441-40B4-AC57-4E0BAF199A7A}" type="parTrans" cxnId="{8723DD63-D172-42C6-9352-C64EF8C07D87}">
      <dgm:prSet/>
      <dgm:spPr/>
      <dgm:t>
        <a:bodyPr/>
        <a:lstStyle/>
        <a:p>
          <a:endParaRPr lang="ru-RU"/>
        </a:p>
      </dgm:t>
    </dgm:pt>
    <dgm:pt modelId="{62F5C7BD-9702-46F1-8C73-CDF6A2697002}" type="sibTrans" cxnId="{8723DD63-D172-42C6-9352-C64EF8C07D87}">
      <dgm:prSet/>
      <dgm:spPr/>
      <dgm:t>
        <a:bodyPr/>
        <a:lstStyle/>
        <a:p>
          <a:endParaRPr lang="ru-RU"/>
        </a:p>
      </dgm:t>
    </dgm:pt>
    <dgm:pt modelId="{F7829E6A-E4F6-4BB6-BF22-B03E59D5E2F3}">
      <dgm:prSet phldrT="[Текст]"/>
      <dgm:spPr/>
      <dgm:t>
        <a:bodyPr/>
        <a:lstStyle/>
        <a:p>
          <a:endParaRPr lang="ru-RU" dirty="0"/>
        </a:p>
      </dgm:t>
    </dgm:pt>
    <dgm:pt modelId="{71C09EEC-679D-45B9-AE4C-2D79EFA39ED9}" type="parTrans" cxnId="{783946C6-C98A-494E-B0A4-914E93A2B0DB}">
      <dgm:prSet/>
      <dgm:spPr/>
      <dgm:t>
        <a:bodyPr/>
        <a:lstStyle/>
        <a:p>
          <a:endParaRPr lang="ru-RU"/>
        </a:p>
      </dgm:t>
    </dgm:pt>
    <dgm:pt modelId="{1EB1B941-05C0-4E88-B6FE-DB84CA381F0E}" type="sibTrans" cxnId="{783946C6-C98A-494E-B0A4-914E93A2B0DB}">
      <dgm:prSet/>
      <dgm:spPr/>
      <dgm:t>
        <a:bodyPr/>
        <a:lstStyle/>
        <a:p>
          <a:endParaRPr lang="ru-RU"/>
        </a:p>
      </dgm:t>
    </dgm:pt>
    <dgm:pt modelId="{0A81AD28-0984-42AB-9874-E8B83F559C23}">
      <dgm:prSet/>
      <dgm:spPr/>
      <dgm:t>
        <a:bodyPr/>
        <a:lstStyle/>
        <a:p>
          <a:r>
            <a:rPr lang="ru-RU" dirty="0" smtClean="0"/>
            <a:t>Подбор тренеров</a:t>
          </a:r>
          <a:endParaRPr lang="ru-RU" dirty="0"/>
        </a:p>
      </dgm:t>
    </dgm:pt>
    <dgm:pt modelId="{9FC22887-2E26-4B9E-8276-8E92213066D4}" type="parTrans" cxnId="{F2478C52-7390-461E-9ABC-C3F646ED4C51}">
      <dgm:prSet/>
      <dgm:spPr/>
      <dgm:t>
        <a:bodyPr/>
        <a:lstStyle/>
        <a:p>
          <a:endParaRPr lang="ru-RU"/>
        </a:p>
      </dgm:t>
    </dgm:pt>
    <dgm:pt modelId="{4DA725C3-575D-4B34-8775-A84ABB501951}" type="sibTrans" cxnId="{F2478C52-7390-461E-9ABC-C3F646ED4C51}">
      <dgm:prSet/>
      <dgm:spPr/>
      <dgm:t>
        <a:bodyPr/>
        <a:lstStyle/>
        <a:p>
          <a:endParaRPr lang="ru-RU"/>
        </a:p>
      </dgm:t>
    </dgm:pt>
    <dgm:pt modelId="{8D991395-FA25-46C0-90E8-7300BF52D4C8}">
      <dgm:prSet phldrT="[Текст]"/>
      <dgm:spPr/>
      <dgm:t>
        <a:bodyPr/>
        <a:lstStyle/>
        <a:p>
          <a:endParaRPr lang="ru-RU" dirty="0"/>
        </a:p>
      </dgm:t>
    </dgm:pt>
    <dgm:pt modelId="{3A277741-E55E-4888-9A74-F854CABB3042}" type="parTrans" cxnId="{CDE72931-02AC-47B3-8640-F84F089AFF69}">
      <dgm:prSet/>
      <dgm:spPr/>
      <dgm:t>
        <a:bodyPr/>
        <a:lstStyle/>
        <a:p>
          <a:endParaRPr lang="ru-RU"/>
        </a:p>
      </dgm:t>
    </dgm:pt>
    <dgm:pt modelId="{0F09E39F-49DA-46B0-9EA1-1D0694BD8E92}" type="sibTrans" cxnId="{CDE72931-02AC-47B3-8640-F84F089AFF69}">
      <dgm:prSet/>
      <dgm:spPr/>
      <dgm:t>
        <a:bodyPr/>
        <a:lstStyle/>
        <a:p>
          <a:endParaRPr lang="ru-RU"/>
        </a:p>
      </dgm:t>
    </dgm:pt>
    <dgm:pt modelId="{1159EBA4-1558-4F75-B725-CB01C268A1EF}">
      <dgm:prSet/>
      <dgm:spPr/>
      <dgm:t>
        <a:bodyPr/>
        <a:lstStyle/>
        <a:p>
          <a:r>
            <a:rPr lang="ru-RU" dirty="0" smtClean="0"/>
            <a:t>Использование материалов по обучению</a:t>
          </a:r>
          <a:endParaRPr lang="ru-RU" dirty="0"/>
        </a:p>
      </dgm:t>
    </dgm:pt>
    <dgm:pt modelId="{590386AA-EB68-4A6E-81A8-3072FB3390CC}" type="parTrans" cxnId="{0D8DC7F5-FA18-479F-BBF8-71CDD2DCCE53}">
      <dgm:prSet/>
      <dgm:spPr/>
      <dgm:t>
        <a:bodyPr/>
        <a:lstStyle/>
        <a:p>
          <a:endParaRPr lang="ru-RU"/>
        </a:p>
      </dgm:t>
    </dgm:pt>
    <dgm:pt modelId="{CB99DDF7-5C48-40A4-A23C-006AE49A73B8}" type="sibTrans" cxnId="{0D8DC7F5-FA18-479F-BBF8-71CDD2DCCE53}">
      <dgm:prSet/>
      <dgm:spPr/>
      <dgm:t>
        <a:bodyPr/>
        <a:lstStyle/>
        <a:p>
          <a:endParaRPr lang="ru-RU"/>
        </a:p>
      </dgm:t>
    </dgm:pt>
    <dgm:pt modelId="{281C66B5-589D-488B-857C-1E3A23D6D935}" type="pres">
      <dgm:prSet presAssocID="{A2ECBFA3-A623-4FDF-98AA-4B6EA623201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1CBE8E-8AA5-4294-B78C-F47F70CB66EC}" type="pres">
      <dgm:prSet presAssocID="{B31D4909-3051-47F3-A6E6-5FBD5A9CD732}" presName="composite" presStyleCnt="0"/>
      <dgm:spPr/>
    </dgm:pt>
    <dgm:pt modelId="{EE95F145-6651-4CBF-AAED-07741791AD1D}" type="pres">
      <dgm:prSet presAssocID="{B31D4909-3051-47F3-A6E6-5FBD5A9CD732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F4BE7E-2C56-4323-9944-FCCA48E2DEFC}" type="pres">
      <dgm:prSet presAssocID="{B31D4909-3051-47F3-A6E6-5FBD5A9CD732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6279C1-0D45-4BD1-A25F-4D279092C75E}" type="pres">
      <dgm:prSet presAssocID="{8B999B30-957C-45CC-A239-F81D3D15AFEB}" presName="sp" presStyleCnt="0"/>
      <dgm:spPr/>
    </dgm:pt>
    <dgm:pt modelId="{ED0B9028-5BAF-44C8-8503-9C3F82CFAA7B}" type="pres">
      <dgm:prSet presAssocID="{B84C2F75-4431-454E-AE07-997CBB511509}" presName="composite" presStyleCnt="0"/>
      <dgm:spPr/>
    </dgm:pt>
    <dgm:pt modelId="{273D5661-577F-4658-884A-E7A99F0504B8}" type="pres">
      <dgm:prSet presAssocID="{B84C2F75-4431-454E-AE07-997CBB51150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DB7CBF-4DB2-4F41-8A51-9C37C226EE23}" type="pres">
      <dgm:prSet presAssocID="{B84C2F75-4431-454E-AE07-997CBB51150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2A6ADF-9855-470F-8AE4-7A61BC4582E6}" type="pres">
      <dgm:prSet presAssocID="{5EA9E610-63F0-47D2-864C-EE1BA19BC307}" presName="sp" presStyleCnt="0"/>
      <dgm:spPr/>
    </dgm:pt>
    <dgm:pt modelId="{A90858C0-3590-4E9F-9FD5-D5D1836F325F}" type="pres">
      <dgm:prSet presAssocID="{CA9E35DC-4C35-4105-BFEB-82EBFB9D94AF}" presName="composite" presStyleCnt="0"/>
      <dgm:spPr/>
    </dgm:pt>
    <dgm:pt modelId="{DE6C8F88-2B82-46CD-BA64-A8042EE93BE6}" type="pres">
      <dgm:prSet presAssocID="{CA9E35DC-4C35-4105-BFEB-82EBFB9D94AF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20EB5-F6A4-4C1A-98F4-FA12349AA2A7}" type="pres">
      <dgm:prSet presAssocID="{CA9E35DC-4C35-4105-BFEB-82EBFB9D94AF}" presName="descendantText" presStyleLbl="alignAcc1" presStyleIdx="2" presStyleCnt="6" custLinFactNeighborX="10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ED6E31-99FA-4183-8189-DA7A4A4772EB}" type="pres">
      <dgm:prSet presAssocID="{DA0ED900-DD02-4F41-BBC8-98BB3BE34B16}" presName="sp" presStyleCnt="0"/>
      <dgm:spPr/>
    </dgm:pt>
    <dgm:pt modelId="{DF82E4A6-7F43-4067-B228-E126C566BCA8}" type="pres">
      <dgm:prSet presAssocID="{F7829E6A-E4F6-4BB6-BF22-B03E59D5E2F3}" presName="composite" presStyleCnt="0"/>
      <dgm:spPr/>
    </dgm:pt>
    <dgm:pt modelId="{880E63AE-BFBF-4106-8FCC-E7DEF19D8FFD}" type="pres">
      <dgm:prSet presAssocID="{F7829E6A-E4F6-4BB6-BF22-B03E59D5E2F3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B987FA-9E0E-4783-A390-6673EAD1F149}" type="pres">
      <dgm:prSet presAssocID="{F7829E6A-E4F6-4BB6-BF22-B03E59D5E2F3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405121-9EDC-4B53-8C31-017FB82CD2EF}" type="pres">
      <dgm:prSet presAssocID="{1EB1B941-05C0-4E88-B6FE-DB84CA381F0E}" presName="sp" presStyleCnt="0"/>
      <dgm:spPr/>
    </dgm:pt>
    <dgm:pt modelId="{B0965169-DC42-45FE-A6B9-776AD29477CE}" type="pres">
      <dgm:prSet presAssocID="{8D991395-FA25-46C0-90E8-7300BF52D4C8}" presName="composite" presStyleCnt="0"/>
      <dgm:spPr/>
    </dgm:pt>
    <dgm:pt modelId="{A41D620F-15AD-40A6-8E04-4AA3A19CFA29}" type="pres">
      <dgm:prSet presAssocID="{8D991395-FA25-46C0-90E8-7300BF52D4C8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B27FBC-D84F-4704-A889-2AC20336C3E5}" type="pres">
      <dgm:prSet presAssocID="{8D991395-FA25-46C0-90E8-7300BF52D4C8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DEB42F-FB8B-4EB8-9A55-FFAE636CE44D}" type="pres">
      <dgm:prSet presAssocID="{0F09E39F-49DA-46B0-9EA1-1D0694BD8E92}" presName="sp" presStyleCnt="0"/>
      <dgm:spPr/>
    </dgm:pt>
    <dgm:pt modelId="{29B92A05-729A-4E8B-914F-984F018BD790}" type="pres">
      <dgm:prSet presAssocID="{F691FE69-0503-4966-9D02-09C2F330CEC5}" presName="composite" presStyleCnt="0"/>
      <dgm:spPr/>
    </dgm:pt>
    <dgm:pt modelId="{32FA8882-DF0F-4DED-A22B-013867519E00}" type="pres">
      <dgm:prSet presAssocID="{F691FE69-0503-4966-9D02-09C2F330CEC5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FACDB0-EDF7-46E4-B063-F7B8F3586A2C}" type="pres">
      <dgm:prSet presAssocID="{F691FE69-0503-4966-9D02-09C2F330CEC5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9A5EFF-AA68-41EE-9E21-40EFB8D15482}" type="presOf" srcId="{0A81AD28-0984-42AB-9874-E8B83F559C23}" destId="{D5B987FA-9E0E-4783-A390-6673EAD1F149}" srcOrd="0" destOrd="0" presId="urn:microsoft.com/office/officeart/2005/8/layout/chevron2"/>
    <dgm:cxn modelId="{4841C2AC-45F7-4B9A-ABB3-B33EE53BB6AD}" srcId="{A2ECBFA3-A623-4FDF-98AA-4B6EA623201A}" destId="{B84C2F75-4431-454E-AE07-997CBB511509}" srcOrd="1" destOrd="0" parTransId="{B703FF15-2A6D-4883-B187-0F7AB69679F4}" sibTransId="{5EA9E610-63F0-47D2-864C-EE1BA19BC307}"/>
    <dgm:cxn modelId="{C9129E26-B2BF-496D-BE0D-8751E94C193E}" type="presOf" srcId="{7220B77A-6719-4FB1-A9D1-E4C4CAAD2218}" destId="{20A20EB5-F6A4-4C1A-98F4-FA12349AA2A7}" srcOrd="0" destOrd="0" presId="urn:microsoft.com/office/officeart/2005/8/layout/chevron2"/>
    <dgm:cxn modelId="{5AB9B336-BACC-4D06-8483-8A62D253756B}" type="presOf" srcId="{F7829E6A-E4F6-4BB6-BF22-B03E59D5E2F3}" destId="{880E63AE-BFBF-4106-8FCC-E7DEF19D8FFD}" srcOrd="0" destOrd="0" presId="urn:microsoft.com/office/officeart/2005/8/layout/chevron2"/>
    <dgm:cxn modelId="{53487CA8-C852-4A11-80F4-B0B0C303FA0D}" type="presOf" srcId="{A2ECBFA3-A623-4FDF-98AA-4B6EA623201A}" destId="{281C66B5-589D-488B-857C-1E3A23D6D935}" srcOrd="0" destOrd="0" presId="urn:microsoft.com/office/officeart/2005/8/layout/chevron2"/>
    <dgm:cxn modelId="{F2478C52-7390-461E-9ABC-C3F646ED4C51}" srcId="{F7829E6A-E4F6-4BB6-BF22-B03E59D5E2F3}" destId="{0A81AD28-0984-42AB-9874-E8B83F559C23}" srcOrd="0" destOrd="0" parTransId="{9FC22887-2E26-4B9E-8276-8E92213066D4}" sibTransId="{4DA725C3-575D-4B34-8775-A84ABB501951}"/>
    <dgm:cxn modelId="{B0A4A3E3-9798-4193-9DE9-E4E36030A63A}" srcId="{F691FE69-0503-4966-9D02-09C2F330CEC5}" destId="{E8174088-5C66-48D8-AC58-318AD4A12CBE}" srcOrd="0" destOrd="0" parTransId="{CCB6B064-4396-4F2B-973F-57FC3DA287B9}" sibTransId="{B5B46FDF-E93E-4B19-B496-B9FFADA8821C}"/>
    <dgm:cxn modelId="{0B53AD72-5943-4CCB-8BE2-67B68A8783C3}" srcId="{A2ECBFA3-A623-4FDF-98AA-4B6EA623201A}" destId="{F691FE69-0503-4966-9D02-09C2F330CEC5}" srcOrd="5" destOrd="0" parTransId="{6CA5941D-73FA-40D6-8F24-81A8BC66684C}" sibTransId="{EAA6C4B1-A946-45BE-AA8F-E4AA1E94DA39}"/>
    <dgm:cxn modelId="{0B3D687C-37D8-4AFB-A920-C8F63DEAD09A}" type="presOf" srcId="{7033ADD1-0201-47C6-BC83-FC89156404C7}" destId="{31F4BE7E-2C56-4323-9944-FCCA48E2DEFC}" srcOrd="0" destOrd="0" presId="urn:microsoft.com/office/officeart/2005/8/layout/chevron2"/>
    <dgm:cxn modelId="{6A287A03-5344-4F53-A3C1-22AF7A386001}" srcId="{A2ECBFA3-A623-4FDF-98AA-4B6EA623201A}" destId="{CA9E35DC-4C35-4105-BFEB-82EBFB9D94AF}" srcOrd="2" destOrd="0" parTransId="{7746249F-44CF-48F6-8878-2F5C43B80ED1}" sibTransId="{DA0ED900-DD02-4F41-BBC8-98BB3BE34B16}"/>
    <dgm:cxn modelId="{8723DD63-D172-42C6-9352-C64EF8C07D87}" srcId="{CA9E35DC-4C35-4105-BFEB-82EBFB9D94AF}" destId="{7220B77A-6719-4FB1-A9D1-E4C4CAAD2218}" srcOrd="0" destOrd="0" parTransId="{E2B62A75-8441-40B4-AC57-4E0BAF199A7A}" sibTransId="{62F5C7BD-9702-46F1-8C73-CDF6A2697002}"/>
    <dgm:cxn modelId="{89D361B1-959E-4952-91D1-4C0EBB2C5361}" type="presOf" srcId="{8D991395-FA25-46C0-90E8-7300BF52D4C8}" destId="{A41D620F-15AD-40A6-8E04-4AA3A19CFA29}" srcOrd="0" destOrd="0" presId="urn:microsoft.com/office/officeart/2005/8/layout/chevron2"/>
    <dgm:cxn modelId="{994B793D-BBD9-45A6-ACE0-7721EDA0E92E}" type="presOf" srcId="{1159EBA4-1558-4F75-B725-CB01C268A1EF}" destId="{64B27FBC-D84F-4704-A889-2AC20336C3E5}" srcOrd="0" destOrd="0" presId="urn:microsoft.com/office/officeart/2005/8/layout/chevron2"/>
    <dgm:cxn modelId="{783946C6-C98A-494E-B0A4-914E93A2B0DB}" srcId="{A2ECBFA3-A623-4FDF-98AA-4B6EA623201A}" destId="{F7829E6A-E4F6-4BB6-BF22-B03E59D5E2F3}" srcOrd="3" destOrd="0" parTransId="{71C09EEC-679D-45B9-AE4C-2D79EFA39ED9}" sibTransId="{1EB1B941-05C0-4E88-B6FE-DB84CA381F0E}"/>
    <dgm:cxn modelId="{2714D684-D44F-4CD1-AE71-8F17763E2809}" srcId="{B31D4909-3051-47F3-A6E6-5FBD5A9CD732}" destId="{7033ADD1-0201-47C6-BC83-FC89156404C7}" srcOrd="0" destOrd="0" parTransId="{A2B04FE8-49E1-4ECC-A4D8-A9571AE70A1A}" sibTransId="{F4FF8C87-5D38-441E-8925-22010E08D9A9}"/>
    <dgm:cxn modelId="{3434E50B-626E-4DB7-8A4B-143A2035A66D}" type="presOf" srcId="{B31D4909-3051-47F3-A6E6-5FBD5A9CD732}" destId="{EE95F145-6651-4CBF-AAED-07741791AD1D}" srcOrd="0" destOrd="0" presId="urn:microsoft.com/office/officeart/2005/8/layout/chevron2"/>
    <dgm:cxn modelId="{3E47A617-ED7D-4FA3-8572-3A194AE160AE}" type="presOf" srcId="{F691FE69-0503-4966-9D02-09C2F330CEC5}" destId="{32FA8882-DF0F-4DED-A22B-013867519E00}" srcOrd="0" destOrd="0" presId="urn:microsoft.com/office/officeart/2005/8/layout/chevron2"/>
    <dgm:cxn modelId="{96947630-09D4-42A8-9368-DDC1F513CACF}" type="presOf" srcId="{B84C2F75-4431-454E-AE07-997CBB511509}" destId="{273D5661-577F-4658-884A-E7A99F0504B8}" srcOrd="0" destOrd="0" presId="urn:microsoft.com/office/officeart/2005/8/layout/chevron2"/>
    <dgm:cxn modelId="{CDE72931-02AC-47B3-8640-F84F089AFF69}" srcId="{A2ECBFA3-A623-4FDF-98AA-4B6EA623201A}" destId="{8D991395-FA25-46C0-90E8-7300BF52D4C8}" srcOrd="4" destOrd="0" parTransId="{3A277741-E55E-4888-9A74-F854CABB3042}" sibTransId="{0F09E39F-49DA-46B0-9EA1-1D0694BD8E92}"/>
    <dgm:cxn modelId="{5F5498B3-BBB1-4D9F-833D-63F234F60066}" type="presOf" srcId="{E8174088-5C66-48D8-AC58-318AD4A12CBE}" destId="{69FACDB0-EDF7-46E4-B063-F7B8F3586A2C}" srcOrd="0" destOrd="0" presId="urn:microsoft.com/office/officeart/2005/8/layout/chevron2"/>
    <dgm:cxn modelId="{C6165F2C-5A85-41ED-8E7C-6051D8E398A4}" type="presOf" srcId="{C7C3BD24-ECF4-4A1E-8CB8-50C97F129EC7}" destId="{62DB7CBF-4DB2-4F41-8A51-9C37C226EE23}" srcOrd="0" destOrd="0" presId="urn:microsoft.com/office/officeart/2005/8/layout/chevron2"/>
    <dgm:cxn modelId="{9E809693-36AE-44A2-A240-A6383DD7C7D8}" srcId="{A2ECBFA3-A623-4FDF-98AA-4B6EA623201A}" destId="{B31D4909-3051-47F3-A6E6-5FBD5A9CD732}" srcOrd="0" destOrd="0" parTransId="{93B21744-E0CE-4B4B-9B9B-7640C6A2E392}" sibTransId="{8B999B30-957C-45CC-A239-F81D3D15AFEB}"/>
    <dgm:cxn modelId="{2395EC70-7D81-4B0A-A019-BC0C9570F946}" srcId="{B84C2F75-4431-454E-AE07-997CBB511509}" destId="{C7C3BD24-ECF4-4A1E-8CB8-50C97F129EC7}" srcOrd="0" destOrd="0" parTransId="{A77135C0-3052-4803-8FA1-BA593D612A8E}" sibTransId="{5840BF4C-B85B-47C0-B592-C823FC8EADAA}"/>
    <dgm:cxn modelId="{79B0E1EF-0741-485F-A813-16F81699C7A9}" type="presOf" srcId="{CA9E35DC-4C35-4105-BFEB-82EBFB9D94AF}" destId="{DE6C8F88-2B82-46CD-BA64-A8042EE93BE6}" srcOrd="0" destOrd="0" presId="urn:microsoft.com/office/officeart/2005/8/layout/chevron2"/>
    <dgm:cxn modelId="{0D8DC7F5-FA18-479F-BBF8-71CDD2DCCE53}" srcId="{8D991395-FA25-46C0-90E8-7300BF52D4C8}" destId="{1159EBA4-1558-4F75-B725-CB01C268A1EF}" srcOrd="0" destOrd="0" parTransId="{590386AA-EB68-4A6E-81A8-3072FB3390CC}" sibTransId="{CB99DDF7-5C48-40A4-A23C-006AE49A73B8}"/>
    <dgm:cxn modelId="{D0A98808-17C2-4AD1-AE4D-20DC02EBB27A}" type="presParOf" srcId="{281C66B5-589D-488B-857C-1E3A23D6D935}" destId="{7D1CBE8E-8AA5-4294-B78C-F47F70CB66EC}" srcOrd="0" destOrd="0" presId="urn:microsoft.com/office/officeart/2005/8/layout/chevron2"/>
    <dgm:cxn modelId="{FA0D3334-8C2C-4DCF-B557-FA7169CD79CE}" type="presParOf" srcId="{7D1CBE8E-8AA5-4294-B78C-F47F70CB66EC}" destId="{EE95F145-6651-4CBF-AAED-07741791AD1D}" srcOrd="0" destOrd="0" presId="urn:microsoft.com/office/officeart/2005/8/layout/chevron2"/>
    <dgm:cxn modelId="{3092605F-ECEF-4445-800E-F0ADC04FD870}" type="presParOf" srcId="{7D1CBE8E-8AA5-4294-B78C-F47F70CB66EC}" destId="{31F4BE7E-2C56-4323-9944-FCCA48E2DEFC}" srcOrd="1" destOrd="0" presId="urn:microsoft.com/office/officeart/2005/8/layout/chevron2"/>
    <dgm:cxn modelId="{A78F49D0-39F0-4A31-9A2A-68452F44F227}" type="presParOf" srcId="{281C66B5-589D-488B-857C-1E3A23D6D935}" destId="{556279C1-0D45-4BD1-A25F-4D279092C75E}" srcOrd="1" destOrd="0" presId="urn:microsoft.com/office/officeart/2005/8/layout/chevron2"/>
    <dgm:cxn modelId="{0E2DBF88-1EDD-43F9-AAC5-159B38700338}" type="presParOf" srcId="{281C66B5-589D-488B-857C-1E3A23D6D935}" destId="{ED0B9028-5BAF-44C8-8503-9C3F82CFAA7B}" srcOrd="2" destOrd="0" presId="urn:microsoft.com/office/officeart/2005/8/layout/chevron2"/>
    <dgm:cxn modelId="{71B317A6-2F55-48A1-A63D-3473FA110E76}" type="presParOf" srcId="{ED0B9028-5BAF-44C8-8503-9C3F82CFAA7B}" destId="{273D5661-577F-4658-884A-E7A99F0504B8}" srcOrd="0" destOrd="0" presId="urn:microsoft.com/office/officeart/2005/8/layout/chevron2"/>
    <dgm:cxn modelId="{4129E370-7D9E-43E7-9DA6-0EAF0180B95D}" type="presParOf" srcId="{ED0B9028-5BAF-44C8-8503-9C3F82CFAA7B}" destId="{62DB7CBF-4DB2-4F41-8A51-9C37C226EE23}" srcOrd="1" destOrd="0" presId="urn:microsoft.com/office/officeart/2005/8/layout/chevron2"/>
    <dgm:cxn modelId="{DC5F6C2F-56BA-4F57-83A5-FC78CAAF939A}" type="presParOf" srcId="{281C66B5-589D-488B-857C-1E3A23D6D935}" destId="{312A6ADF-9855-470F-8AE4-7A61BC4582E6}" srcOrd="3" destOrd="0" presId="urn:microsoft.com/office/officeart/2005/8/layout/chevron2"/>
    <dgm:cxn modelId="{996D2E2A-A0C4-433A-9186-344B110FF45D}" type="presParOf" srcId="{281C66B5-589D-488B-857C-1E3A23D6D935}" destId="{A90858C0-3590-4E9F-9FD5-D5D1836F325F}" srcOrd="4" destOrd="0" presId="urn:microsoft.com/office/officeart/2005/8/layout/chevron2"/>
    <dgm:cxn modelId="{088B0B07-A40C-4A16-9724-105E7E5ACC98}" type="presParOf" srcId="{A90858C0-3590-4E9F-9FD5-D5D1836F325F}" destId="{DE6C8F88-2B82-46CD-BA64-A8042EE93BE6}" srcOrd="0" destOrd="0" presId="urn:microsoft.com/office/officeart/2005/8/layout/chevron2"/>
    <dgm:cxn modelId="{A63B9877-6C32-484E-8D99-C1D98C94D497}" type="presParOf" srcId="{A90858C0-3590-4E9F-9FD5-D5D1836F325F}" destId="{20A20EB5-F6A4-4C1A-98F4-FA12349AA2A7}" srcOrd="1" destOrd="0" presId="urn:microsoft.com/office/officeart/2005/8/layout/chevron2"/>
    <dgm:cxn modelId="{F861E665-203C-49B0-BA95-853942766872}" type="presParOf" srcId="{281C66B5-589D-488B-857C-1E3A23D6D935}" destId="{A1ED6E31-99FA-4183-8189-DA7A4A4772EB}" srcOrd="5" destOrd="0" presId="urn:microsoft.com/office/officeart/2005/8/layout/chevron2"/>
    <dgm:cxn modelId="{D93DF818-2138-4FF8-B1DB-9DBB09E1A78E}" type="presParOf" srcId="{281C66B5-589D-488B-857C-1E3A23D6D935}" destId="{DF82E4A6-7F43-4067-B228-E126C566BCA8}" srcOrd="6" destOrd="0" presId="urn:microsoft.com/office/officeart/2005/8/layout/chevron2"/>
    <dgm:cxn modelId="{0EDAA2C5-6F17-4A4C-ADD8-B89043E88F18}" type="presParOf" srcId="{DF82E4A6-7F43-4067-B228-E126C566BCA8}" destId="{880E63AE-BFBF-4106-8FCC-E7DEF19D8FFD}" srcOrd="0" destOrd="0" presId="urn:microsoft.com/office/officeart/2005/8/layout/chevron2"/>
    <dgm:cxn modelId="{F437A784-39C7-42A4-B21D-857DE65AE3A9}" type="presParOf" srcId="{DF82E4A6-7F43-4067-B228-E126C566BCA8}" destId="{D5B987FA-9E0E-4783-A390-6673EAD1F149}" srcOrd="1" destOrd="0" presId="urn:microsoft.com/office/officeart/2005/8/layout/chevron2"/>
    <dgm:cxn modelId="{C76CF5E9-8377-4D67-BE38-D9669C395078}" type="presParOf" srcId="{281C66B5-589D-488B-857C-1E3A23D6D935}" destId="{FE405121-9EDC-4B53-8C31-017FB82CD2EF}" srcOrd="7" destOrd="0" presId="urn:microsoft.com/office/officeart/2005/8/layout/chevron2"/>
    <dgm:cxn modelId="{633460D9-F256-48FA-BC30-E65EBDB9D418}" type="presParOf" srcId="{281C66B5-589D-488B-857C-1E3A23D6D935}" destId="{B0965169-DC42-45FE-A6B9-776AD29477CE}" srcOrd="8" destOrd="0" presId="urn:microsoft.com/office/officeart/2005/8/layout/chevron2"/>
    <dgm:cxn modelId="{C587D74D-5D9E-4EE9-A84A-29ED1E00DE4D}" type="presParOf" srcId="{B0965169-DC42-45FE-A6B9-776AD29477CE}" destId="{A41D620F-15AD-40A6-8E04-4AA3A19CFA29}" srcOrd="0" destOrd="0" presId="urn:microsoft.com/office/officeart/2005/8/layout/chevron2"/>
    <dgm:cxn modelId="{A761FDAC-3603-4179-9255-000C2B7023E6}" type="presParOf" srcId="{B0965169-DC42-45FE-A6B9-776AD29477CE}" destId="{64B27FBC-D84F-4704-A889-2AC20336C3E5}" srcOrd="1" destOrd="0" presId="urn:microsoft.com/office/officeart/2005/8/layout/chevron2"/>
    <dgm:cxn modelId="{BA1B92F8-C796-4DC5-8AEB-4336D157891A}" type="presParOf" srcId="{281C66B5-589D-488B-857C-1E3A23D6D935}" destId="{57DEB42F-FB8B-4EB8-9A55-FFAE636CE44D}" srcOrd="9" destOrd="0" presId="urn:microsoft.com/office/officeart/2005/8/layout/chevron2"/>
    <dgm:cxn modelId="{DCB50FDA-F92F-4147-8F97-3990BF671EC5}" type="presParOf" srcId="{281C66B5-589D-488B-857C-1E3A23D6D935}" destId="{29B92A05-729A-4E8B-914F-984F018BD790}" srcOrd="10" destOrd="0" presId="urn:microsoft.com/office/officeart/2005/8/layout/chevron2"/>
    <dgm:cxn modelId="{816F564F-76C9-45C1-B759-DE39D04F66CF}" type="presParOf" srcId="{29B92A05-729A-4E8B-914F-984F018BD790}" destId="{32FA8882-DF0F-4DED-A22B-013867519E00}" srcOrd="0" destOrd="0" presId="urn:microsoft.com/office/officeart/2005/8/layout/chevron2"/>
    <dgm:cxn modelId="{EC599053-D769-4BD5-9CBA-9B40511384CB}" type="presParOf" srcId="{29B92A05-729A-4E8B-914F-984F018BD790}" destId="{69FACDB0-EDF7-46E4-B063-F7B8F3586A2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2ECBFA3-A623-4FDF-98AA-4B6EA623201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1D4909-3051-47F3-A6E6-5FBD5A9CD732}">
      <dgm:prSet phldrT="[Текст]" phldr="1"/>
      <dgm:spPr/>
      <dgm:t>
        <a:bodyPr/>
        <a:lstStyle/>
        <a:p>
          <a:endParaRPr lang="ru-RU"/>
        </a:p>
      </dgm:t>
    </dgm:pt>
    <dgm:pt modelId="{93B21744-E0CE-4B4B-9B9B-7640C6A2E392}" type="parTrans" cxnId="{9E809693-36AE-44A2-A240-A6383DD7C7D8}">
      <dgm:prSet/>
      <dgm:spPr/>
      <dgm:t>
        <a:bodyPr/>
        <a:lstStyle/>
        <a:p>
          <a:endParaRPr lang="ru-RU"/>
        </a:p>
      </dgm:t>
    </dgm:pt>
    <dgm:pt modelId="{8B999B30-957C-45CC-A239-F81D3D15AFEB}" type="sibTrans" cxnId="{9E809693-36AE-44A2-A240-A6383DD7C7D8}">
      <dgm:prSet/>
      <dgm:spPr/>
      <dgm:t>
        <a:bodyPr/>
        <a:lstStyle/>
        <a:p>
          <a:endParaRPr lang="ru-RU"/>
        </a:p>
      </dgm:t>
    </dgm:pt>
    <dgm:pt modelId="{7033ADD1-0201-47C6-BC83-FC89156404C7}">
      <dgm:prSet phldrT="[Текст]"/>
      <dgm:spPr/>
      <dgm:t>
        <a:bodyPr/>
        <a:lstStyle/>
        <a:p>
          <a:r>
            <a:rPr lang="ru-RU" dirty="0" smtClean="0"/>
            <a:t>Внутренний аудит</a:t>
          </a:r>
          <a:endParaRPr lang="ru-RU" dirty="0"/>
        </a:p>
      </dgm:t>
    </dgm:pt>
    <dgm:pt modelId="{A2B04FE8-49E1-4ECC-A4D8-A9571AE70A1A}" type="parTrans" cxnId="{2714D684-D44F-4CD1-AE71-8F17763E2809}">
      <dgm:prSet/>
      <dgm:spPr/>
      <dgm:t>
        <a:bodyPr/>
        <a:lstStyle/>
        <a:p>
          <a:endParaRPr lang="ru-RU"/>
        </a:p>
      </dgm:t>
    </dgm:pt>
    <dgm:pt modelId="{F4FF8C87-5D38-441E-8925-22010E08D9A9}" type="sibTrans" cxnId="{2714D684-D44F-4CD1-AE71-8F17763E2809}">
      <dgm:prSet/>
      <dgm:spPr/>
      <dgm:t>
        <a:bodyPr/>
        <a:lstStyle/>
        <a:p>
          <a:endParaRPr lang="ru-RU"/>
        </a:p>
      </dgm:t>
    </dgm:pt>
    <dgm:pt modelId="{B84C2F75-4431-454E-AE07-997CBB511509}">
      <dgm:prSet phldrT="[Текст]" phldr="1"/>
      <dgm:spPr/>
      <dgm:t>
        <a:bodyPr/>
        <a:lstStyle/>
        <a:p>
          <a:endParaRPr lang="ru-RU" dirty="0"/>
        </a:p>
      </dgm:t>
    </dgm:pt>
    <dgm:pt modelId="{B703FF15-2A6D-4883-B187-0F7AB69679F4}" type="parTrans" cxnId="{4841C2AC-45F7-4B9A-ABB3-B33EE53BB6AD}">
      <dgm:prSet/>
      <dgm:spPr/>
      <dgm:t>
        <a:bodyPr/>
        <a:lstStyle/>
        <a:p>
          <a:endParaRPr lang="ru-RU"/>
        </a:p>
      </dgm:t>
    </dgm:pt>
    <dgm:pt modelId="{5EA9E610-63F0-47D2-864C-EE1BA19BC307}" type="sibTrans" cxnId="{4841C2AC-45F7-4B9A-ABB3-B33EE53BB6AD}">
      <dgm:prSet/>
      <dgm:spPr/>
      <dgm:t>
        <a:bodyPr/>
        <a:lstStyle/>
        <a:p>
          <a:endParaRPr lang="ru-RU"/>
        </a:p>
      </dgm:t>
    </dgm:pt>
    <dgm:pt modelId="{C7C3BD24-ECF4-4A1E-8CB8-50C97F129EC7}">
      <dgm:prSet phldrT="[Текст]"/>
      <dgm:spPr/>
      <dgm:t>
        <a:bodyPr/>
        <a:lstStyle/>
        <a:p>
          <a:r>
            <a:rPr lang="ru-RU" dirty="0" smtClean="0"/>
            <a:t>Анализ со стороны руководства</a:t>
          </a:r>
          <a:endParaRPr lang="ru-RU" dirty="0"/>
        </a:p>
      </dgm:t>
    </dgm:pt>
    <dgm:pt modelId="{A77135C0-3052-4803-8FA1-BA593D612A8E}" type="parTrans" cxnId="{2395EC70-7D81-4B0A-A019-BC0C9570F946}">
      <dgm:prSet/>
      <dgm:spPr/>
      <dgm:t>
        <a:bodyPr/>
        <a:lstStyle/>
        <a:p>
          <a:endParaRPr lang="ru-RU"/>
        </a:p>
      </dgm:t>
    </dgm:pt>
    <dgm:pt modelId="{5840BF4C-B85B-47C0-B592-C823FC8EADAA}" type="sibTrans" cxnId="{2395EC70-7D81-4B0A-A019-BC0C9570F946}">
      <dgm:prSet/>
      <dgm:spPr/>
      <dgm:t>
        <a:bodyPr/>
        <a:lstStyle/>
        <a:p>
          <a:endParaRPr lang="ru-RU"/>
        </a:p>
      </dgm:t>
    </dgm:pt>
    <dgm:pt modelId="{CA9E35DC-4C35-4105-BFEB-82EBFB9D94AF}">
      <dgm:prSet phldrT="[Текст]" phldr="1"/>
      <dgm:spPr/>
      <dgm:t>
        <a:bodyPr/>
        <a:lstStyle/>
        <a:p>
          <a:endParaRPr lang="ru-RU" dirty="0"/>
        </a:p>
      </dgm:t>
    </dgm:pt>
    <dgm:pt modelId="{7746249F-44CF-48F6-8878-2F5C43B80ED1}" type="parTrans" cxnId="{6A287A03-5344-4F53-A3C1-22AF7A386001}">
      <dgm:prSet/>
      <dgm:spPr/>
      <dgm:t>
        <a:bodyPr/>
        <a:lstStyle/>
        <a:p>
          <a:endParaRPr lang="ru-RU"/>
        </a:p>
      </dgm:t>
    </dgm:pt>
    <dgm:pt modelId="{DA0ED900-DD02-4F41-BBC8-98BB3BE34B16}" type="sibTrans" cxnId="{6A287A03-5344-4F53-A3C1-22AF7A386001}">
      <dgm:prSet/>
      <dgm:spPr/>
      <dgm:t>
        <a:bodyPr/>
        <a:lstStyle/>
        <a:p>
          <a:endParaRPr lang="ru-RU"/>
        </a:p>
      </dgm:t>
    </dgm:pt>
    <dgm:pt modelId="{7220B77A-6719-4FB1-A9D1-E4C4CAAD2218}">
      <dgm:prSet/>
      <dgm:spPr/>
      <dgm:t>
        <a:bodyPr/>
        <a:lstStyle/>
        <a:p>
          <a:r>
            <a:rPr lang="ru-RU" dirty="0" smtClean="0"/>
            <a:t>Оценивание со стороны </a:t>
          </a:r>
          <a:r>
            <a:rPr lang="en-US" dirty="0" smtClean="0"/>
            <a:t>ILAC/IAF</a:t>
          </a:r>
          <a:endParaRPr lang="ru-RU" dirty="0"/>
        </a:p>
      </dgm:t>
    </dgm:pt>
    <dgm:pt modelId="{E2B62A75-8441-40B4-AC57-4E0BAF199A7A}" type="parTrans" cxnId="{8723DD63-D172-42C6-9352-C64EF8C07D87}">
      <dgm:prSet/>
      <dgm:spPr/>
      <dgm:t>
        <a:bodyPr/>
        <a:lstStyle/>
        <a:p>
          <a:endParaRPr lang="ru-RU"/>
        </a:p>
      </dgm:t>
    </dgm:pt>
    <dgm:pt modelId="{62F5C7BD-9702-46F1-8C73-CDF6A2697002}" type="sibTrans" cxnId="{8723DD63-D172-42C6-9352-C64EF8C07D87}">
      <dgm:prSet/>
      <dgm:spPr/>
      <dgm:t>
        <a:bodyPr/>
        <a:lstStyle/>
        <a:p>
          <a:endParaRPr lang="ru-RU"/>
        </a:p>
      </dgm:t>
    </dgm:pt>
    <dgm:pt modelId="{281C66B5-589D-488B-857C-1E3A23D6D935}" type="pres">
      <dgm:prSet presAssocID="{A2ECBFA3-A623-4FDF-98AA-4B6EA623201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1CBE8E-8AA5-4294-B78C-F47F70CB66EC}" type="pres">
      <dgm:prSet presAssocID="{B31D4909-3051-47F3-A6E6-5FBD5A9CD732}" presName="composite" presStyleCnt="0"/>
      <dgm:spPr/>
    </dgm:pt>
    <dgm:pt modelId="{EE95F145-6651-4CBF-AAED-07741791AD1D}" type="pres">
      <dgm:prSet presAssocID="{B31D4909-3051-47F3-A6E6-5FBD5A9CD73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F4BE7E-2C56-4323-9944-FCCA48E2DEFC}" type="pres">
      <dgm:prSet presAssocID="{B31D4909-3051-47F3-A6E6-5FBD5A9CD732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6279C1-0D45-4BD1-A25F-4D279092C75E}" type="pres">
      <dgm:prSet presAssocID="{8B999B30-957C-45CC-A239-F81D3D15AFEB}" presName="sp" presStyleCnt="0"/>
      <dgm:spPr/>
    </dgm:pt>
    <dgm:pt modelId="{ED0B9028-5BAF-44C8-8503-9C3F82CFAA7B}" type="pres">
      <dgm:prSet presAssocID="{B84C2F75-4431-454E-AE07-997CBB511509}" presName="composite" presStyleCnt="0"/>
      <dgm:spPr/>
    </dgm:pt>
    <dgm:pt modelId="{273D5661-577F-4658-884A-E7A99F0504B8}" type="pres">
      <dgm:prSet presAssocID="{B84C2F75-4431-454E-AE07-997CBB51150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DB7CBF-4DB2-4F41-8A51-9C37C226EE23}" type="pres">
      <dgm:prSet presAssocID="{B84C2F75-4431-454E-AE07-997CBB51150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2A6ADF-9855-470F-8AE4-7A61BC4582E6}" type="pres">
      <dgm:prSet presAssocID="{5EA9E610-63F0-47D2-864C-EE1BA19BC307}" presName="sp" presStyleCnt="0"/>
      <dgm:spPr/>
    </dgm:pt>
    <dgm:pt modelId="{A90858C0-3590-4E9F-9FD5-D5D1836F325F}" type="pres">
      <dgm:prSet presAssocID="{CA9E35DC-4C35-4105-BFEB-82EBFB9D94AF}" presName="composite" presStyleCnt="0"/>
      <dgm:spPr/>
    </dgm:pt>
    <dgm:pt modelId="{DE6C8F88-2B82-46CD-BA64-A8042EE93BE6}" type="pres">
      <dgm:prSet presAssocID="{CA9E35DC-4C35-4105-BFEB-82EBFB9D94A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20EB5-F6A4-4C1A-98F4-FA12349AA2A7}" type="pres">
      <dgm:prSet presAssocID="{CA9E35DC-4C35-4105-BFEB-82EBFB9D94AF}" presName="descendantText" presStyleLbl="alignAcc1" presStyleIdx="2" presStyleCnt="3" custLinFactNeighborX="10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D58C34-8A59-4E15-AB60-2BFF55B65628}" type="presOf" srcId="{B31D4909-3051-47F3-A6E6-5FBD5A9CD732}" destId="{EE95F145-6651-4CBF-AAED-07741791AD1D}" srcOrd="0" destOrd="0" presId="urn:microsoft.com/office/officeart/2005/8/layout/chevron2"/>
    <dgm:cxn modelId="{17C9F239-6963-4A62-93E1-F1CD036DB6A0}" type="presOf" srcId="{A2ECBFA3-A623-4FDF-98AA-4B6EA623201A}" destId="{281C66B5-589D-488B-857C-1E3A23D6D935}" srcOrd="0" destOrd="0" presId="urn:microsoft.com/office/officeart/2005/8/layout/chevron2"/>
    <dgm:cxn modelId="{8FF29CC0-8324-4DFD-8C4C-2324A4601F36}" type="presOf" srcId="{7033ADD1-0201-47C6-BC83-FC89156404C7}" destId="{31F4BE7E-2C56-4323-9944-FCCA48E2DEFC}" srcOrd="0" destOrd="0" presId="urn:microsoft.com/office/officeart/2005/8/layout/chevron2"/>
    <dgm:cxn modelId="{4E76E58E-7893-4DCE-A313-47C80586DD88}" type="presOf" srcId="{C7C3BD24-ECF4-4A1E-8CB8-50C97F129EC7}" destId="{62DB7CBF-4DB2-4F41-8A51-9C37C226EE23}" srcOrd="0" destOrd="0" presId="urn:microsoft.com/office/officeart/2005/8/layout/chevron2"/>
    <dgm:cxn modelId="{4841C2AC-45F7-4B9A-ABB3-B33EE53BB6AD}" srcId="{A2ECBFA3-A623-4FDF-98AA-4B6EA623201A}" destId="{B84C2F75-4431-454E-AE07-997CBB511509}" srcOrd="1" destOrd="0" parTransId="{B703FF15-2A6D-4883-B187-0F7AB69679F4}" sibTransId="{5EA9E610-63F0-47D2-864C-EE1BA19BC307}"/>
    <dgm:cxn modelId="{6A287A03-5344-4F53-A3C1-22AF7A386001}" srcId="{A2ECBFA3-A623-4FDF-98AA-4B6EA623201A}" destId="{CA9E35DC-4C35-4105-BFEB-82EBFB9D94AF}" srcOrd="2" destOrd="0" parTransId="{7746249F-44CF-48F6-8878-2F5C43B80ED1}" sibTransId="{DA0ED900-DD02-4F41-BBC8-98BB3BE34B16}"/>
    <dgm:cxn modelId="{2395EC70-7D81-4B0A-A019-BC0C9570F946}" srcId="{B84C2F75-4431-454E-AE07-997CBB511509}" destId="{C7C3BD24-ECF4-4A1E-8CB8-50C97F129EC7}" srcOrd="0" destOrd="0" parTransId="{A77135C0-3052-4803-8FA1-BA593D612A8E}" sibTransId="{5840BF4C-B85B-47C0-B592-C823FC8EADAA}"/>
    <dgm:cxn modelId="{2714D684-D44F-4CD1-AE71-8F17763E2809}" srcId="{B31D4909-3051-47F3-A6E6-5FBD5A9CD732}" destId="{7033ADD1-0201-47C6-BC83-FC89156404C7}" srcOrd="0" destOrd="0" parTransId="{A2B04FE8-49E1-4ECC-A4D8-A9571AE70A1A}" sibTransId="{F4FF8C87-5D38-441E-8925-22010E08D9A9}"/>
    <dgm:cxn modelId="{9E809693-36AE-44A2-A240-A6383DD7C7D8}" srcId="{A2ECBFA3-A623-4FDF-98AA-4B6EA623201A}" destId="{B31D4909-3051-47F3-A6E6-5FBD5A9CD732}" srcOrd="0" destOrd="0" parTransId="{93B21744-E0CE-4B4B-9B9B-7640C6A2E392}" sibTransId="{8B999B30-957C-45CC-A239-F81D3D15AFEB}"/>
    <dgm:cxn modelId="{8723DD63-D172-42C6-9352-C64EF8C07D87}" srcId="{CA9E35DC-4C35-4105-BFEB-82EBFB9D94AF}" destId="{7220B77A-6719-4FB1-A9D1-E4C4CAAD2218}" srcOrd="0" destOrd="0" parTransId="{E2B62A75-8441-40B4-AC57-4E0BAF199A7A}" sibTransId="{62F5C7BD-9702-46F1-8C73-CDF6A2697002}"/>
    <dgm:cxn modelId="{DD0F4BA5-2479-4ADE-B3EB-0BA396FC5998}" type="presOf" srcId="{CA9E35DC-4C35-4105-BFEB-82EBFB9D94AF}" destId="{DE6C8F88-2B82-46CD-BA64-A8042EE93BE6}" srcOrd="0" destOrd="0" presId="urn:microsoft.com/office/officeart/2005/8/layout/chevron2"/>
    <dgm:cxn modelId="{0FF709A3-F179-474E-869E-117837E02ABF}" type="presOf" srcId="{B84C2F75-4431-454E-AE07-997CBB511509}" destId="{273D5661-577F-4658-884A-E7A99F0504B8}" srcOrd="0" destOrd="0" presId="urn:microsoft.com/office/officeart/2005/8/layout/chevron2"/>
    <dgm:cxn modelId="{22D11C9B-CA0A-4C8E-918F-1EA8F3407704}" type="presOf" srcId="{7220B77A-6719-4FB1-A9D1-E4C4CAAD2218}" destId="{20A20EB5-F6A4-4C1A-98F4-FA12349AA2A7}" srcOrd="0" destOrd="0" presId="urn:microsoft.com/office/officeart/2005/8/layout/chevron2"/>
    <dgm:cxn modelId="{A4D9A3E2-C2F2-4B90-93E7-795F0DD0484A}" type="presParOf" srcId="{281C66B5-589D-488B-857C-1E3A23D6D935}" destId="{7D1CBE8E-8AA5-4294-B78C-F47F70CB66EC}" srcOrd="0" destOrd="0" presId="urn:microsoft.com/office/officeart/2005/8/layout/chevron2"/>
    <dgm:cxn modelId="{9A150BB1-9E1A-4EBC-9171-4F341386828E}" type="presParOf" srcId="{7D1CBE8E-8AA5-4294-B78C-F47F70CB66EC}" destId="{EE95F145-6651-4CBF-AAED-07741791AD1D}" srcOrd="0" destOrd="0" presId="urn:microsoft.com/office/officeart/2005/8/layout/chevron2"/>
    <dgm:cxn modelId="{DE9A21B0-6F91-4ECD-8659-DE04F3626896}" type="presParOf" srcId="{7D1CBE8E-8AA5-4294-B78C-F47F70CB66EC}" destId="{31F4BE7E-2C56-4323-9944-FCCA48E2DEFC}" srcOrd="1" destOrd="0" presId="urn:microsoft.com/office/officeart/2005/8/layout/chevron2"/>
    <dgm:cxn modelId="{EAF849B2-9EEE-4EDE-BEED-877FEB722CA1}" type="presParOf" srcId="{281C66B5-589D-488B-857C-1E3A23D6D935}" destId="{556279C1-0D45-4BD1-A25F-4D279092C75E}" srcOrd="1" destOrd="0" presId="urn:microsoft.com/office/officeart/2005/8/layout/chevron2"/>
    <dgm:cxn modelId="{CAB8D7EE-A768-43C0-8419-C83A0F5D584D}" type="presParOf" srcId="{281C66B5-589D-488B-857C-1E3A23D6D935}" destId="{ED0B9028-5BAF-44C8-8503-9C3F82CFAA7B}" srcOrd="2" destOrd="0" presId="urn:microsoft.com/office/officeart/2005/8/layout/chevron2"/>
    <dgm:cxn modelId="{DB3C05DD-570E-4B4B-A5DA-681FBE6BEC81}" type="presParOf" srcId="{ED0B9028-5BAF-44C8-8503-9C3F82CFAA7B}" destId="{273D5661-577F-4658-884A-E7A99F0504B8}" srcOrd="0" destOrd="0" presId="urn:microsoft.com/office/officeart/2005/8/layout/chevron2"/>
    <dgm:cxn modelId="{31F4EC25-8B98-40A9-8A70-E5AD5179D0C7}" type="presParOf" srcId="{ED0B9028-5BAF-44C8-8503-9C3F82CFAA7B}" destId="{62DB7CBF-4DB2-4F41-8A51-9C37C226EE23}" srcOrd="1" destOrd="0" presId="urn:microsoft.com/office/officeart/2005/8/layout/chevron2"/>
    <dgm:cxn modelId="{4D8EEA14-08B9-4C97-B25D-3E8316DE2BF7}" type="presParOf" srcId="{281C66B5-589D-488B-857C-1E3A23D6D935}" destId="{312A6ADF-9855-470F-8AE4-7A61BC4582E6}" srcOrd="3" destOrd="0" presId="urn:microsoft.com/office/officeart/2005/8/layout/chevron2"/>
    <dgm:cxn modelId="{ED23CB19-01AA-4FB1-A284-4C6A2FF858C8}" type="presParOf" srcId="{281C66B5-589D-488B-857C-1E3A23D6D935}" destId="{A90858C0-3590-4E9F-9FD5-D5D1836F325F}" srcOrd="4" destOrd="0" presId="urn:microsoft.com/office/officeart/2005/8/layout/chevron2"/>
    <dgm:cxn modelId="{2EC983D6-196A-4855-A8DB-4502FAE05D26}" type="presParOf" srcId="{A90858C0-3590-4E9F-9FD5-D5D1836F325F}" destId="{DE6C8F88-2B82-46CD-BA64-A8042EE93BE6}" srcOrd="0" destOrd="0" presId="urn:microsoft.com/office/officeart/2005/8/layout/chevron2"/>
    <dgm:cxn modelId="{F08DA9F3-6AF9-49F0-B2F0-B814F026213D}" type="presParOf" srcId="{A90858C0-3590-4E9F-9FD5-D5D1836F325F}" destId="{20A20EB5-F6A4-4C1A-98F4-FA12349AA2A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2ECBFA3-A623-4FDF-98AA-4B6EA623201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1D4909-3051-47F3-A6E6-5FBD5A9CD732}">
      <dgm:prSet phldrT="[Текст]" phldr="1"/>
      <dgm:spPr/>
      <dgm:t>
        <a:bodyPr/>
        <a:lstStyle/>
        <a:p>
          <a:endParaRPr lang="ru-RU"/>
        </a:p>
      </dgm:t>
    </dgm:pt>
    <dgm:pt modelId="{93B21744-E0CE-4B4B-9B9B-7640C6A2E392}" type="parTrans" cxnId="{9E809693-36AE-44A2-A240-A6383DD7C7D8}">
      <dgm:prSet/>
      <dgm:spPr/>
      <dgm:t>
        <a:bodyPr/>
        <a:lstStyle/>
        <a:p>
          <a:endParaRPr lang="ru-RU"/>
        </a:p>
      </dgm:t>
    </dgm:pt>
    <dgm:pt modelId="{8B999B30-957C-45CC-A239-F81D3D15AFEB}" type="sibTrans" cxnId="{9E809693-36AE-44A2-A240-A6383DD7C7D8}">
      <dgm:prSet/>
      <dgm:spPr/>
      <dgm:t>
        <a:bodyPr/>
        <a:lstStyle/>
        <a:p>
          <a:endParaRPr lang="ru-RU"/>
        </a:p>
      </dgm:t>
    </dgm:pt>
    <dgm:pt modelId="{7033ADD1-0201-47C6-BC83-FC89156404C7}">
      <dgm:prSet phldrT="[Текст]"/>
      <dgm:spPr/>
      <dgm:t>
        <a:bodyPr/>
        <a:lstStyle/>
        <a:p>
          <a:r>
            <a:rPr lang="ru-RU" dirty="0" smtClean="0"/>
            <a:t>Жалобы и апелляции</a:t>
          </a:r>
          <a:endParaRPr lang="ru-RU" dirty="0"/>
        </a:p>
      </dgm:t>
    </dgm:pt>
    <dgm:pt modelId="{A2B04FE8-49E1-4ECC-A4D8-A9571AE70A1A}" type="parTrans" cxnId="{2714D684-D44F-4CD1-AE71-8F17763E2809}">
      <dgm:prSet/>
      <dgm:spPr/>
      <dgm:t>
        <a:bodyPr/>
        <a:lstStyle/>
        <a:p>
          <a:endParaRPr lang="ru-RU"/>
        </a:p>
      </dgm:t>
    </dgm:pt>
    <dgm:pt modelId="{F4FF8C87-5D38-441E-8925-22010E08D9A9}" type="sibTrans" cxnId="{2714D684-D44F-4CD1-AE71-8F17763E2809}">
      <dgm:prSet/>
      <dgm:spPr/>
      <dgm:t>
        <a:bodyPr/>
        <a:lstStyle/>
        <a:p>
          <a:endParaRPr lang="ru-RU"/>
        </a:p>
      </dgm:t>
    </dgm:pt>
    <dgm:pt modelId="{B84C2F75-4431-454E-AE07-997CBB511509}">
      <dgm:prSet phldrT="[Текст]" phldr="1"/>
      <dgm:spPr/>
      <dgm:t>
        <a:bodyPr/>
        <a:lstStyle/>
        <a:p>
          <a:endParaRPr lang="ru-RU" dirty="0"/>
        </a:p>
      </dgm:t>
    </dgm:pt>
    <dgm:pt modelId="{B703FF15-2A6D-4883-B187-0F7AB69679F4}" type="parTrans" cxnId="{4841C2AC-45F7-4B9A-ABB3-B33EE53BB6AD}">
      <dgm:prSet/>
      <dgm:spPr/>
      <dgm:t>
        <a:bodyPr/>
        <a:lstStyle/>
        <a:p>
          <a:endParaRPr lang="ru-RU"/>
        </a:p>
      </dgm:t>
    </dgm:pt>
    <dgm:pt modelId="{5EA9E610-63F0-47D2-864C-EE1BA19BC307}" type="sibTrans" cxnId="{4841C2AC-45F7-4B9A-ABB3-B33EE53BB6AD}">
      <dgm:prSet/>
      <dgm:spPr/>
      <dgm:t>
        <a:bodyPr/>
        <a:lstStyle/>
        <a:p>
          <a:endParaRPr lang="ru-RU"/>
        </a:p>
      </dgm:t>
    </dgm:pt>
    <dgm:pt modelId="{C7C3BD24-ECF4-4A1E-8CB8-50C97F129EC7}">
      <dgm:prSet phldrT="[Текст]"/>
      <dgm:spPr/>
      <dgm:t>
        <a:bodyPr/>
        <a:lstStyle/>
        <a:p>
          <a:r>
            <a:rPr lang="ru-RU" dirty="0" smtClean="0"/>
            <a:t>Ежегодный отчет по соглашению </a:t>
          </a:r>
          <a:r>
            <a:rPr lang="ru-RU" smtClean="0"/>
            <a:t>EA MLA</a:t>
          </a:r>
          <a:endParaRPr lang="ru-RU" dirty="0"/>
        </a:p>
      </dgm:t>
    </dgm:pt>
    <dgm:pt modelId="{A77135C0-3052-4803-8FA1-BA593D612A8E}" type="parTrans" cxnId="{2395EC70-7D81-4B0A-A019-BC0C9570F946}">
      <dgm:prSet/>
      <dgm:spPr/>
      <dgm:t>
        <a:bodyPr/>
        <a:lstStyle/>
        <a:p>
          <a:endParaRPr lang="ru-RU"/>
        </a:p>
      </dgm:t>
    </dgm:pt>
    <dgm:pt modelId="{5840BF4C-B85B-47C0-B592-C823FC8EADAA}" type="sibTrans" cxnId="{2395EC70-7D81-4B0A-A019-BC0C9570F946}">
      <dgm:prSet/>
      <dgm:spPr/>
      <dgm:t>
        <a:bodyPr/>
        <a:lstStyle/>
        <a:p>
          <a:endParaRPr lang="ru-RU"/>
        </a:p>
      </dgm:t>
    </dgm:pt>
    <dgm:pt modelId="{281C66B5-589D-488B-857C-1E3A23D6D935}" type="pres">
      <dgm:prSet presAssocID="{A2ECBFA3-A623-4FDF-98AA-4B6EA623201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1CBE8E-8AA5-4294-B78C-F47F70CB66EC}" type="pres">
      <dgm:prSet presAssocID="{B31D4909-3051-47F3-A6E6-5FBD5A9CD732}" presName="composite" presStyleCnt="0"/>
      <dgm:spPr/>
    </dgm:pt>
    <dgm:pt modelId="{EE95F145-6651-4CBF-AAED-07741791AD1D}" type="pres">
      <dgm:prSet presAssocID="{B31D4909-3051-47F3-A6E6-5FBD5A9CD732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F4BE7E-2C56-4323-9944-FCCA48E2DEFC}" type="pres">
      <dgm:prSet presAssocID="{B31D4909-3051-47F3-A6E6-5FBD5A9CD732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6279C1-0D45-4BD1-A25F-4D279092C75E}" type="pres">
      <dgm:prSet presAssocID="{8B999B30-957C-45CC-A239-F81D3D15AFEB}" presName="sp" presStyleCnt="0"/>
      <dgm:spPr/>
    </dgm:pt>
    <dgm:pt modelId="{ED0B9028-5BAF-44C8-8503-9C3F82CFAA7B}" type="pres">
      <dgm:prSet presAssocID="{B84C2F75-4431-454E-AE07-997CBB511509}" presName="composite" presStyleCnt="0"/>
      <dgm:spPr/>
    </dgm:pt>
    <dgm:pt modelId="{273D5661-577F-4658-884A-E7A99F0504B8}" type="pres">
      <dgm:prSet presAssocID="{B84C2F75-4431-454E-AE07-997CBB511509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DB7CBF-4DB2-4F41-8A51-9C37C226EE23}" type="pres">
      <dgm:prSet presAssocID="{B84C2F75-4431-454E-AE07-997CBB511509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3A12C9-E38B-496D-AEB0-A6F458C40A67}" type="presOf" srcId="{7033ADD1-0201-47C6-BC83-FC89156404C7}" destId="{31F4BE7E-2C56-4323-9944-FCCA48E2DEFC}" srcOrd="0" destOrd="0" presId="urn:microsoft.com/office/officeart/2005/8/layout/chevron2"/>
    <dgm:cxn modelId="{5A988410-9F73-4CA9-9AFB-9F0414615809}" type="presOf" srcId="{B31D4909-3051-47F3-A6E6-5FBD5A9CD732}" destId="{EE95F145-6651-4CBF-AAED-07741791AD1D}" srcOrd="0" destOrd="0" presId="urn:microsoft.com/office/officeart/2005/8/layout/chevron2"/>
    <dgm:cxn modelId="{4841C2AC-45F7-4B9A-ABB3-B33EE53BB6AD}" srcId="{A2ECBFA3-A623-4FDF-98AA-4B6EA623201A}" destId="{B84C2F75-4431-454E-AE07-997CBB511509}" srcOrd="1" destOrd="0" parTransId="{B703FF15-2A6D-4883-B187-0F7AB69679F4}" sibTransId="{5EA9E610-63F0-47D2-864C-EE1BA19BC307}"/>
    <dgm:cxn modelId="{8E8A71DA-7992-498D-B905-2F3A0A82A84A}" type="presOf" srcId="{C7C3BD24-ECF4-4A1E-8CB8-50C97F129EC7}" destId="{62DB7CBF-4DB2-4F41-8A51-9C37C226EE23}" srcOrd="0" destOrd="0" presId="urn:microsoft.com/office/officeart/2005/8/layout/chevron2"/>
    <dgm:cxn modelId="{9E809693-36AE-44A2-A240-A6383DD7C7D8}" srcId="{A2ECBFA3-A623-4FDF-98AA-4B6EA623201A}" destId="{B31D4909-3051-47F3-A6E6-5FBD5A9CD732}" srcOrd="0" destOrd="0" parTransId="{93B21744-E0CE-4B4B-9B9B-7640C6A2E392}" sibTransId="{8B999B30-957C-45CC-A239-F81D3D15AFEB}"/>
    <dgm:cxn modelId="{2395EC70-7D81-4B0A-A019-BC0C9570F946}" srcId="{B84C2F75-4431-454E-AE07-997CBB511509}" destId="{C7C3BD24-ECF4-4A1E-8CB8-50C97F129EC7}" srcOrd="0" destOrd="0" parTransId="{A77135C0-3052-4803-8FA1-BA593D612A8E}" sibTransId="{5840BF4C-B85B-47C0-B592-C823FC8EADAA}"/>
    <dgm:cxn modelId="{6423E448-553C-4F77-AEF1-C0F96A9A2F92}" type="presOf" srcId="{B84C2F75-4431-454E-AE07-997CBB511509}" destId="{273D5661-577F-4658-884A-E7A99F0504B8}" srcOrd="0" destOrd="0" presId="urn:microsoft.com/office/officeart/2005/8/layout/chevron2"/>
    <dgm:cxn modelId="{D918001F-6298-47D9-AD10-5A07EC418F5E}" type="presOf" srcId="{A2ECBFA3-A623-4FDF-98AA-4B6EA623201A}" destId="{281C66B5-589D-488B-857C-1E3A23D6D935}" srcOrd="0" destOrd="0" presId="urn:microsoft.com/office/officeart/2005/8/layout/chevron2"/>
    <dgm:cxn modelId="{2714D684-D44F-4CD1-AE71-8F17763E2809}" srcId="{B31D4909-3051-47F3-A6E6-5FBD5A9CD732}" destId="{7033ADD1-0201-47C6-BC83-FC89156404C7}" srcOrd="0" destOrd="0" parTransId="{A2B04FE8-49E1-4ECC-A4D8-A9571AE70A1A}" sibTransId="{F4FF8C87-5D38-441E-8925-22010E08D9A9}"/>
    <dgm:cxn modelId="{35B4F211-2AF7-4693-B31C-67864F4C7727}" type="presParOf" srcId="{281C66B5-589D-488B-857C-1E3A23D6D935}" destId="{7D1CBE8E-8AA5-4294-B78C-F47F70CB66EC}" srcOrd="0" destOrd="0" presId="urn:microsoft.com/office/officeart/2005/8/layout/chevron2"/>
    <dgm:cxn modelId="{3B5EB995-2B4B-43E9-AC5D-BF4421968535}" type="presParOf" srcId="{7D1CBE8E-8AA5-4294-B78C-F47F70CB66EC}" destId="{EE95F145-6651-4CBF-AAED-07741791AD1D}" srcOrd="0" destOrd="0" presId="urn:microsoft.com/office/officeart/2005/8/layout/chevron2"/>
    <dgm:cxn modelId="{98070348-E7B6-4986-B7FC-6B7ED71C8006}" type="presParOf" srcId="{7D1CBE8E-8AA5-4294-B78C-F47F70CB66EC}" destId="{31F4BE7E-2C56-4323-9944-FCCA48E2DEFC}" srcOrd="1" destOrd="0" presId="urn:microsoft.com/office/officeart/2005/8/layout/chevron2"/>
    <dgm:cxn modelId="{48B0E596-839D-4B28-8177-4A5415F63B6C}" type="presParOf" srcId="{281C66B5-589D-488B-857C-1E3A23D6D935}" destId="{556279C1-0D45-4BD1-A25F-4D279092C75E}" srcOrd="1" destOrd="0" presId="urn:microsoft.com/office/officeart/2005/8/layout/chevron2"/>
    <dgm:cxn modelId="{EF051D59-AF31-430F-9845-BE22C1BA1A36}" type="presParOf" srcId="{281C66B5-589D-488B-857C-1E3A23D6D935}" destId="{ED0B9028-5BAF-44C8-8503-9C3F82CFAA7B}" srcOrd="2" destOrd="0" presId="urn:microsoft.com/office/officeart/2005/8/layout/chevron2"/>
    <dgm:cxn modelId="{3311E4C6-7606-4296-B398-54A99238638F}" type="presParOf" srcId="{ED0B9028-5BAF-44C8-8503-9C3F82CFAA7B}" destId="{273D5661-577F-4658-884A-E7A99F0504B8}" srcOrd="0" destOrd="0" presId="urn:microsoft.com/office/officeart/2005/8/layout/chevron2"/>
    <dgm:cxn modelId="{CC468D5B-BF09-4318-9475-6103E576A333}" type="presParOf" srcId="{ED0B9028-5BAF-44C8-8503-9C3F82CFAA7B}" destId="{62DB7CBF-4DB2-4F41-8A51-9C37C226EE2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95F145-6651-4CBF-AAED-07741791AD1D}">
      <dsp:nvSpPr>
        <dsp:cNvPr id="0" name=""/>
        <dsp:cNvSpPr/>
      </dsp:nvSpPr>
      <dsp:spPr>
        <a:xfrm rot="5400000">
          <a:off x="-139487" y="141474"/>
          <a:ext cx="929915" cy="6509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-5400000">
        <a:off x="1" y="327458"/>
        <a:ext cx="650941" cy="278974"/>
      </dsp:txXfrm>
    </dsp:sp>
    <dsp:sp modelId="{31F4BE7E-2C56-4323-9944-FCCA48E2DEFC}">
      <dsp:nvSpPr>
        <dsp:cNvPr id="0" name=""/>
        <dsp:cNvSpPr/>
      </dsp:nvSpPr>
      <dsp:spPr>
        <a:xfrm rot="5400000">
          <a:off x="3623647" y="-2970719"/>
          <a:ext cx="604445" cy="6549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700" kern="1200" dirty="0" smtClean="0"/>
            <a:t>История </a:t>
          </a:r>
          <a:endParaRPr lang="ru-RU" sz="3700" kern="1200" dirty="0"/>
        </a:p>
      </dsp:txBody>
      <dsp:txXfrm rot="-5400000">
        <a:off x="650941" y="31494"/>
        <a:ext cx="6520351" cy="545431"/>
      </dsp:txXfrm>
    </dsp:sp>
    <dsp:sp modelId="{273D5661-577F-4658-884A-E7A99F0504B8}">
      <dsp:nvSpPr>
        <dsp:cNvPr id="0" name=""/>
        <dsp:cNvSpPr/>
      </dsp:nvSpPr>
      <dsp:spPr>
        <a:xfrm rot="5400000">
          <a:off x="-139487" y="952118"/>
          <a:ext cx="929915" cy="6509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-5400000">
        <a:off x="1" y="1138102"/>
        <a:ext cx="650941" cy="278974"/>
      </dsp:txXfrm>
    </dsp:sp>
    <dsp:sp modelId="{62DB7CBF-4DB2-4F41-8A51-9C37C226EE23}">
      <dsp:nvSpPr>
        <dsp:cNvPr id="0" name=""/>
        <dsp:cNvSpPr/>
      </dsp:nvSpPr>
      <dsp:spPr>
        <a:xfrm rot="5400000">
          <a:off x="3623647" y="-2160076"/>
          <a:ext cx="604445" cy="6549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700" kern="1200" dirty="0" smtClean="0"/>
            <a:t>Цели</a:t>
          </a:r>
          <a:endParaRPr lang="ru-RU" sz="3700" kern="1200" dirty="0"/>
        </a:p>
      </dsp:txBody>
      <dsp:txXfrm rot="-5400000">
        <a:off x="650941" y="842137"/>
        <a:ext cx="6520351" cy="545431"/>
      </dsp:txXfrm>
    </dsp:sp>
    <dsp:sp modelId="{DE6C8F88-2B82-46CD-BA64-A8042EE93BE6}">
      <dsp:nvSpPr>
        <dsp:cNvPr id="0" name=""/>
        <dsp:cNvSpPr/>
      </dsp:nvSpPr>
      <dsp:spPr>
        <a:xfrm rot="5400000">
          <a:off x="-139487" y="1762761"/>
          <a:ext cx="929915" cy="6509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-5400000">
        <a:off x="1" y="1948745"/>
        <a:ext cx="650941" cy="278974"/>
      </dsp:txXfrm>
    </dsp:sp>
    <dsp:sp modelId="{20A20EB5-F6A4-4C1A-98F4-FA12349AA2A7}">
      <dsp:nvSpPr>
        <dsp:cNvPr id="0" name=""/>
        <dsp:cNvSpPr/>
      </dsp:nvSpPr>
      <dsp:spPr>
        <a:xfrm rot="5400000">
          <a:off x="3623647" y="-1349432"/>
          <a:ext cx="604445" cy="6549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700" kern="1200" dirty="0" smtClean="0"/>
            <a:t>Миссия</a:t>
          </a:r>
          <a:endParaRPr lang="ru-RU" sz="3700" kern="1200" dirty="0"/>
        </a:p>
      </dsp:txBody>
      <dsp:txXfrm rot="-5400000">
        <a:off x="650941" y="1652781"/>
        <a:ext cx="6520351" cy="545431"/>
      </dsp:txXfrm>
    </dsp:sp>
    <dsp:sp modelId="{3799D516-2088-4C4D-BC49-C5C1356E7714}">
      <dsp:nvSpPr>
        <dsp:cNvPr id="0" name=""/>
        <dsp:cNvSpPr/>
      </dsp:nvSpPr>
      <dsp:spPr>
        <a:xfrm rot="5400000">
          <a:off x="-139487" y="2573404"/>
          <a:ext cx="929915" cy="6509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-5400000">
        <a:off x="1" y="2759388"/>
        <a:ext cx="650941" cy="278974"/>
      </dsp:txXfrm>
    </dsp:sp>
    <dsp:sp modelId="{36019A57-CBB1-4AC9-97E2-56592E88C55D}">
      <dsp:nvSpPr>
        <dsp:cNvPr id="0" name=""/>
        <dsp:cNvSpPr/>
      </dsp:nvSpPr>
      <dsp:spPr>
        <a:xfrm rot="5400000">
          <a:off x="3623647" y="-538789"/>
          <a:ext cx="604445" cy="6549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700" kern="1200" dirty="0" smtClean="0"/>
            <a:t>Структура и организация</a:t>
          </a:r>
          <a:endParaRPr lang="ru-RU" sz="3700" kern="1200" dirty="0"/>
        </a:p>
      </dsp:txBody>
      <dsp:txXfrm rot="-5400000">
        <a:off x="650941" y="2463424"/>
        <a:ext cx="6520351" cy="545431"/>
      </dsp:txXfrm>
    </dsp:sp>
    <dsp:sp modelId="{134A097A-F76C-43A2-838F-08683FF69757}">
      <dsp:nvSpPr>
        <dsp:cNvPr id="0" name=""/>
        <dsp:cNvSpPr/>
      </dsp:nvSpPr>
      <dsp:spPr>
        <a:xfrm rot="5400000">
          <a:off x="-139487" y="3384048"/>
          <a:ext cx="929915" cy="6509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-5400000">
        <a:off x="1" y="3570032"/>
        <a:ext cx="650941" cy="278974"/>
      </dsp:txXfrm>
    </dsp:sp>
    <dsp:sp modelId="{7DDD7AC5-3E30-48AD-AC85-93ECB9094C6A}">
      <dsp:nvSpPr>
        <dsp:cNvPr id="0" name=""/>
        <dsp:cNvSpPr/>
      </dsp:nvSpPr>
      <dsp:spPr>
        <a:xfrm rot="5400000">
          <a:off x="3623647" y="271853"/>
          <a:ext cx="604445" cy="6549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700" kern="1200" dirty="0" smtClean="0"/>
            <a:t>Ответственность органов ЕА</a:t>
          </a:r>
          <a:endParaRPr lang="ru-RU" sz="3700" kern="1200" dirty="0"/>
        </a:p>
      </dsp:txBody>
      <dsp:txXfrm rot="-5400000">
        <a:off x="650941" y="3274067"/>
        <a:ext cx="6520351" cy="5454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95F145-6651-4CBF-AAED-07741791AD1D}">
      <dsp:nvSpPr>
        <dsp:cNvPr id="0" name=""/>
        <dsp:cNvSpPr/>
      </dsp:nvSpPr>
      <dsp:spPr>
        <a:xfrm rot="5400000">
          <a:off x="-148126" y="148579"/>
          <a:ext cx="987508" cy="69125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-5400000">
        <a:off x="1" y="346081"/>
        <a:ext cx="691255" cy="296253"/>
      </dsp:txXfrm>
    </dsp:sp>
    <dsp:sp modelId="{31F4BE7E-2C56-4323-9944-FCCA48E2DEFC}">
      <dsp:nvSpPr>
        <dsp:cNvPr id="0" name=""/>
        <dsp:cNvSpPr/>
      </dsp:nvSpPr>
      <dsp:spPr>
        <a:xfrm rot="5400000">
          <a:off x="3805107" y="-3113398"/>
          <a:ext cx="641880" cy="68695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Юридический статус</a:t>
          </a:r>
          <a:endParaRPr lang="ru-RU" sz="2100" kern="1200" dirty="0"/>
        </a:p>
      </dsp:txBody>
      <dsp:txXfrm rot="-5400000">
        <a:off x="691255" y="31788"/>
        <a:ext cx="6838250" cy="579212"/>
      </dsp:txXfrm>
    </dsp:sp>
    <dsp:sp modelId="{273D5661-577F-4658-884A-E7A99F0504B8}">
      <dsp:nvSpPr>
        <dsp:cNvPr id="0" name=""/>
        <dsp:cNvSpPr/>
      </dsp:nvSpPr>
      <dsp:spPr>
        <a:xfrm rot="5400000">
          <a:off x="-148126" y="1017599"/>
          <a:ext cx="987508" cy="69125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1" y="1215101"/>
        <a:ext cx="691255" cy="296253"/>
      </dsp:txXfrm>
    </dsp:sp>
    <dsp:sp modelId="{62DB7CBF-4DB2-4F41-8A51-9C37C226EE23}">
      <dsp:nvSpPr>
        <dsp:cNvPr id="0" name=""/>
        <dsp:cNvSpPr/>
      </dsp:nvSpPr>
      <dsp:spPr>
        <a:xfrm rot="5400000">
          <a:off x="3805107" y="-2244378"/>
          <a:ext cx="641880" cy="68695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Сотрудничество с европейскими и национальными органами государственного управления</a:t>
          </a:r>
          <a:endParaRPr lang="ru-RU" sz="2100" kern="1200" dirty="0"/>
        </a:p>
      </dsp:txBody>
      <dsp:txXfrm rot="-5400000">
        <a:off x="691255" y="900808"/>
        <a:ext cx="6838250" cy="579212"/>
      </dsp:txXfrm>
    </dsp:sp>
    <dsp:sp modelId="{DE6C8F88-2B82-46CD-BA64-A8042EE93BE6}">
      <dsp:nvSpPr>
        <dsp:cNvPr id="0" name=""/>
        <dsp:cNvSpPr/>
      </dsp:nvSpPr>
      <dsp:spPr>
        <a:xfrm rot="5400000">
          <a:off x="-148126" y="1886620"/>
          <a:ext cx="987508" cy="69125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1" y="2084122"/>
        <a:ext cx="691255" cy="296253"/>
      </dsp:txXfrm>
    </dsp:sp>
    <dsp:sp modelId="{20A20EB5-F6A4-4C1A-98F4-FA12349AA2A7}">
      <dsp:nvSpPr>
        <dsp:cNvPr id="0" name=""/>
        <dsp:cNvSpPr/>
      </dsp:nvSpPr>
      <dsp:spPr>
        <a:xfrm rot="5400000">
          <a:off x="3805107" y="-1375358"/>
          <a:ext cx="641880" cy="68695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Статус подписанта </a:t>
          </a:r>
          <a:r>
            <a:rPr lang="en-US" sz="2100" kern="1200" dirty="0" smtClean="0"/>
            <a:t>MLA</a:t>
          </a:r>
          <a:endParaRPr lang="ru-RU" sz="2100" kern="1200" dirty="0"/>
        </a:p>
      </dsp:txBody>
      <dsp:txXfrm rot="-5400000">
        <a:off x="691255" y="1769828"/>
        <a:ext cx="6838250" cy="579212"/>
      </dsp:txXfrm>
    </dsp:sp>
    <dsp:sp modelId="{3799D516-2088-4C4D-BC49-C5C1356E7714}">
      <dsp:nvSpPr>
        <dsp:cNvPr id="0" name=""/>
        <dsp:cNvSpPr/>
      </dsp:nvSpPr>
      <dsp:spPr>
        <a:xfrm rot="5400000">
          <a:off x="-148126" y="2755640"/>
          <a:ext cx="987508" cy="69125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1" y="2953142"/>
        <a:ext cx="691255" cy="296253"/>
      </dsp:txXfrm>
    </dsp:sp>
    <dsp:sp modelId="{36019A57-CBB1-4AC9-97E2-56592E88C55D}">
      <dsp:nvSpPr>
        <dsp:cNvPr id="0" name=""/>
        <dsp:cNvSpPr/>
      </dsp:nvSpPr>
      <dsp:spPr>
        <a:xfrm rot="5400000">
          <a:off x="3805107" y="-506337"/>
          <a:ext cx="641880" cy="68695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Сотрудничество с отраслевыми организациями</a:t>
          </a:r>
          <a:endParaRPr lang="ru-RU" sz="2100" kern="1200" dirty="0"/>
        </a:p>
      </dsp:txBody>
      <dsp:txXfrm rot="-5400000">
        <a:off x="691255" y="2638849"/>
        <a:ext cx="6838250" cy="579212"/>
      </dsp:txXfrm>
    </dsp:sp>
    <dsp:sp modelId="{072793CD-8965-488A-9CF3-BA362F224E02}">
      <dsp:nvSpPr>
        <dsp:cNvPr id="0" name=""/>
        <dsp:cNvSpPr/>
      </dsp:nvSpPr>
      <dsp:spPr>
        <a:xfrm rot="5400000">
          <a:off x="-148126" y="3624660"/>
          <a:ext cx="987508" cy="69125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1" y="3822162"/>
        <a:ext cx="691255" cy="296253"/>
      </dsp:txXfrm>
    </dsp:sp>
    <dsp:sp modelId="{956D07CF-6EAA-45AB-8C4E-CA09B5F3FDB5}">
      <dsp:nvSpPr>
        <dsp:cNvPr id="0" name=""/>
        <dsp:cNvSpPr/>
      </dsp:nvSpPr>
      <dsp:spPr>
        <a:xfrm rot="5400000">
          <a:off x="3805107" y="362682"/>
          <a:ext cx="641880" cy="68695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Финансовые ресурсы</a:t>
          </a:r>
          <a:endParaRPr lang="ru-RU" sz="2100" kern="1200" dirty="0"/>
        </a:p>
      </dsp:txBody>
      <dsp:txXfrm rot="-5400000">
        <a:off x="691255" y="3507868"/>
        <a:ext cx="6838250" cy="5792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95F145-6651-4CBF-AAED-07741791AD1D}">
      <dsp:nvSpPr>
        <dsp:cNvPr id="0" name=""/>
        <dsp:cNvSpPr/>
      </dsp:nvSpPr>
      <dsp:spPr>
        <a:xfrm rot="5400000">
          <a:off x="-139487" y="141474"/>
          <a:ext cx="929915" cy="6509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-5400000">
        <a:off x="1" y="327458"/>
        <a:ext cx="650941" cy="278974"/>
      </dsp:txXfrm>
    </dsp:sp>
    <dsp:sp modelId="{31F4BE7E-2C56-4323-9944-FCCA48E2DEFC}">
      <dsp:nvSpPr>
        <dsp:cNvPr id="0" name=""/>
        <dsp:cNvSpPr/>
      </dsp:nvSpPr>
      <dsp:spPr>
        <a:xfrm rot="5400000">
          <a:off x="3623647" y="-2970719"/>
          <a:ext cx="604445" cy="6549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700" kern="1200" dirty="0" smtClean="0"/>
            <a:t>Деятельность Секретариата </a:t>
          </a:r>
          <a:endParaRPr lang="ru-RU" sz="3700" kern="1200" dirty="0"/>
        </a:p>
      </dsp:txBody>
      <dsp:txXfrm rot="-5400000">
        <a:off x="650941" y="31494"/>
        <a:ext cx="6520351" cy="545431"/>
      </dsp:txXfrm>
    </dsp:sp>
    <dsp:sp modelId="{273D5661-577F-4658-884A-E7A99F0504B8}">
      <dsp:nvSpPr>
        <dsp:cNvPr id="0" name=""/>
        <dsp:cNvSpPr/>
      </dsp:nvSpPr>
      <dsp:spPr>
        <a:xfrm rot="5400000">
          <a:off x="-139487" y="952118"/>
          <a:ext cx="929915" cy="6509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-5400000">
        <a:off x="1" y="1138102"/>
        <a:ext cx="650941" cy="278974"/>
      </dsp:txXfrm>
    </dsp:sp>
    <dsp:sp modelId="{62DB7CBF-4DB2-4F41-8A51-9C37C226EE23}">
      <dsp:nvSpPr>
        <dsp:cNvPr id="0" name=""/>
        <dsp:cNvSpPr/>
      </dsp:nvSpPr>
      <dsp:spPr>
        <a:xfrm rot="5400000">
          <a:off x="3623647" y="-2160076"/>
          <a:ext cx="604445" cy="6549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700" kern="1200" dirty="0" smtClean="0"/>
            <a:t>Менеджмент документов ЕА</a:t>
          </a:r>
          <a:endParaRPr lang="ru-RU" sz="3700" kern="1200" dirty="0"/>
        </a:p>
      </dsp:txBody>
      <dsp:txXfrm rot="-5400000">
        <a:off x="650941" y="842137"/>
        <a:ext cx="6520351" cy="545431"/>
      </dsp:txXfrm>
    </dsp:sp>
    <dsp:sp modelId="{DE6C8F88-2B82-46CD-BA64-A8042EE93BE6}">
      <dsp:nvSpPr>
        <dsp:cNvPr id="0" name=""/>
        <dsp:cNvSpPr/>
      </dsp:nvSpPr>
      <dsp:spPr>
        <a:xfrm rot="5400000">
          <a:off x="-139487" y="1762761"/>
          <a:ext cx="929915" cy="6509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-5400000">
        <a:off x="1" y="1948745"/>
        <a:ext cx="650941" cy="278974"/>
      </dsp:txXfrm>
    </dsp:sp>
    <dsp:sp modelId="{20A20EB5-F6A4-4C1A-98F4-FA12349AA2A7}">
      <dsp:nvSpPr>
        <dsp:cNvPr id="0" name=""/>
        <dsp:cNvSpPr/>
      </dsp:nvSpPr>
      <dsp:spPr>
        <a:xfrm rot="5400000">
          <a:off x="3623647" y="-1349432"/>
          <a:ext cx="604445" cy="6549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700" kern="1200" dirty="0" smtClean="0"/>
            <a:t>IT </a:t>
          </a:r>
          <a:r>
            <a:rPr lang="ru-RU" sz="3700" kern="1200" dirty="0" smtClean="0"/>
            <a:t>инфраструктура ЕА</a:t>
          </a:r>
          <a:endParaRPr lang="ru-RU" sz="3700" kern="1200" dirty="0"/>
        </a:p>
      </dsp:txBody>
      <dsp:txXfrm rot="-5400000">
        <a:off x="650941" y="1652781"/>
        <a:ext cx="6520351" cy="545431"/>
      </dsp:txXfrm>
    </dsp:sp>
    <dsp:sp modelId="{3799D516-2088-4C4D-BC49-C5C1356E7714}">
      <dsp:nvSpPr>
        <dsp:cNvPr id="0" name=""/>
        <dsp:cNvSpPr/>
      </dsp:nvSpPr>
      <dsp:spPr>
        <a:xfrm rot="5400000">
          <a:off x="-139487" y="2573404"/>
          <a:ext cx="929915" cy="6509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-5400000">
        <a:off x="1" y="2759388"/>
        <a:ext cx="650941" cy="278974"/>
      </dsp:txXfrm>
    </dsp:sp>
    <dsp:sp modelId="{36019A57-CBB1-4AC9-97E2-56592E88C55D}">
      <dsp:nvSpPr>
        <dsp:cNvPr id="0" name=""/>
        <dsp:cNvSpPr/>
      </dsp:nvSpPr>
      <dsp:spPr>
        <a:xfrm rot="5400000">
          <a:off x="3623647" y="-538789"/>
          <a:ext cx="604445" cy="6549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700" kern="1200" dirty="0" smtClean="0"/>
            <a:t>Записи и архивы</a:t>
          </a:r>
          <a:endParaRPr lang="ru-RU" sz="3700" kern="1200" dirty="0"/>
        </a:p>
      </dsp:txBody>
      <dsp:txXfrm rot="-5400000">
        <a:off x="650941" y="2463424"/>
        <a:ext cx="6520351" cy="545431"/>
      </dsp:txXfrm>
    </dsp:sp>
    <dsp:sp modelId="{134A097A-F76C-43A2-838F-08683FF69757}">
      <dsp:nvSpPr>
        <dsp:cNvPr id="0" name=""/>
        <dsp:cNvSpPr/>
      </dsp:nvSpPr>
      <dsp:spPr>
        <a:xfrm rot="5400000">
          <a:off x="-139487" y="3384048"/>
          <a:ext cx="929915" cy="6509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-5400000">
        <a:off x="1" y="3570032"/>
        <a:ext cx="650941" cy="278974"/>
      </dsp:txXfrm>
    </dsp:sp>
    <dsp:sp modelId="{7DDD7AC5-3E30-48AD-AC85-93ECB9094C6A}">
      <dsp:nvSpPr>
        <dsp:cNvPr id="0" name=""/>
        <dsp:cNvSpPr/>
      </dsp:nvSpPr>
      <dsp:spPr>
        <a:xfrm rot="5400000">
          <a:off x="3623647" y="271853"/>
          <a:ext cx="604445" cy="6549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700" kern="1200" dirty="0" smtClean="0"/>
            <a:t>Конфиденциальность</a:t>
          </a:r>
          <a:endParaRPr lang="ru-RU" sz="3700" kern="1200" dirty="0"/>
        </a:p>
      </dsp:txBody>
      <dsp:txXfrm rot="-5400000">
        <a:off x="650941" y="3274067"/>
        <a:ext cx="6520351" cy="5454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95F145-6651-4CBF-AAED-07741791AD1D}">
      <dsp:nvSpPr>
        <dsp:cNvPr id="0" name=""/>
        <dsp:cNvSpPr/>
      </dsp:nvSpPr>
      <dsp:spPr>
        <a:xfrm rot="5400000">
          <a:off x="-139487" y="141474"/>
          <a:ext cx="929915" cy="6509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-5400000">
        <a:off x="1" y="327458"/>
        <a:ext cx="650941" cy="278974"/>
      </dsp:txXfrm>
    </dsp:sp>
    <dsp:sp modelId="{31F4BE7E-2C56-4323-9944-FCCA48E2DEFC}">
      <dsp:nvSpPr>
        <dsp:cNvPr id="0" name=""/>
        <dsp:cNvSpPr/>
      </dsp:nvSpPr>
      <dsp:spPr>
        <a:xfrm rot="5400000">
          <a:off x="3623647" y="-2970719"/>
          <a:ext cx="604445" cy="6549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Структура и организация Совета </a:t>
          </a:r>
          <a:r>
            <a:rPr lang="en-US" sz="3200" kern="1200" dirty="0" smtClean="0"/>
            <a:t>MLA</a:t>
          </a:r>
          <a:endParaRPr lang="ru-RU" sz="3200" kern="1200" dirty="0"/>
        </a:p>
      </dsp:txBody>
      <dsp:txXfrm rot="-5400000">
        <a:off x="650941" y="31494"/>
        <a:ext cx="6520351" cy="545431"/>
      </dsp:txXfrm>
    </dsp:sp>
    <dsp:sp modelId="{273D5661-577F-4658-884A-E7A99F0504B8}">
      <dsp:nvSpPr>
        <dsp:cNvPr id="0" name=""/>
        <dsp:cNvSpPr/>
      </dsp:nvSpPr>
      <dsp:spPr>
        <a:xfrm rot="5400000">
          <a:off x="-139487" y="952118"/>
          <a:ext cx="929915" cy="6509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-5400000">
        <a:off x="1" y="1138102"/>
        <a:ext cx="650941" cy="278974"/>
      </dsp:txXfrm>
    </dsp:sp>
    <dsp:sp modelId="{62DB7CBF-4DB2-4F41-8A51-9C37C226EE23}">
      <dsp:nvSpPr>
        <dsp:cNvPr id="0" name=""/>
        <dsp:cNvSpPr/>
      </dsp:nvSpPr>
      <dsp:spPr>
        <a:xfrm rot="5400000">
          <a:off x="3623647" y="-2160076"/>
          <a:ext cx="604445" cy="6549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Процесс паритетной оценки</a:t>
          </a:r>
          <a:endParaRPr lang="ru-RU" sz="3200" kern="1200" dirty="0"/>
        </a:p>
      </dsp:txBody>
      <dsp:txXfrm rot="-5400000">
        <a:off x="650941" y="842137"/>
        <a:ext cx="6520351" cy="545431"/>
      </dsp:txXfrm>
    </dsp:sp>
    <dsp:sp modelId="{DE6C8F88-2B82-46CD-BA64-A8042EE93BE6}">
      <dsp:nvSpPr>
        <dsp:cNvPr id="0" name=""/>
        <dsp:cNvSpPr/>
      </dsp:nvSpPr>
      <dsp:spPr>
        <a:xfrm rot="5400000">
          <a:off x="-139487" y="1762761"/>
          <a:ext cx="929915" cy="6509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-5400000">
        <a:off x="1" y="1948745"/>
        <a:ext cx="650941" cy="278974"/>
      </dsp:txXfrm>
    </dsp:sp>
    <dsp:sp modelId="{20A20EB5-F6A4-4C1A-98F4-FA12349AA2A7}">
      <dsp:nvSpPr>
        <dsp:cNvPr id="0" name=""/>
        <dsp:cNvSpPr/>
      </dsp:nvSpPr>
      <dsp:spPr>
        <a:xfrm rot="5400000">
          <a:off x="3623647" y="-1349432"/>
          <a:ext cx="604445" cy="6549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Ресурсы для паритетной оценки</a:t>
          </a:r>
          <a:endParaRPr lang="ru-RU" sz="3200" kern="1200" dirty="0"/>
        </a:p>
      </dsp:txBody>
      <dsp:txXfrm rot="-5400000">
        <a:off x="650941" y="1652781"/>
        <a:ext cx="6520351" cy="545431"/>
      </dsp:txXfrm>
    </dsp:sp>
    <dsp:sp modelId="{3799D516-2088-4C4D-BC49-C5C1356E7714}">
      <dsp:nvSpPr>
        <dsp:cNvPr id="0" name=""/>
        <dsp:cNvSpPr/>
      </dsp:nvSpPr>
      <dsp:spPr>
        <a:xfrm rot="5400000">
          <a:off x="-139487" y="2573404"/>
          <a:ext cx="929915" cy="6509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-5400000">
        <a:off x="1" y="2759388"/>
        <a:ext cx="650941" cy="278974"/>
      </dsp:txXfrm>
    </dsp:sp>
    <dsp:sp modelId="{36019A57-CBB1-4AC9-97E2-56592E88C55D}">
      <dsp:nvSpPr>
        <dsp:cNvPr id="0" name=""/>
        <dsp:cNvSpPr/>
      </dsp:nvSpPr>
      <dsp:spPr>
        <a:xfrm rot="5400000">
          <a:off x="3623647" y="-538789"/>
          <a:ext cx="604445" cy="6549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Обучение и мониторинг оценщиков</a:t>
          </a:r>
          <a:endParaRPr lang="ru-RU" sz="3200" kern="1200" dirty="0"/>
        </a:p>
      </dsp:txBody>
      <dsp:txXfrm rot="-5400000">
        <a:off x="650941" y="2463424"/>
        <a:ext cx="6520351" cy="545431"/>
      </dsp:txXfrm>
    </dsp:sp>
    <dsp:sp modelId="{134A097A-F76C-43A2-838F-08683FF69757}">
      <dsp:nvSpPr>
        <dsp:cNvPr id="0" name=""/>
        <dsp:cNvSpPr/>
      </dsp:nvSpPr>
      <dsp:spPr>
        <a:xfrm rot="5400000">
          <a:off x="-139487" y="3384048"/>
          <a:ext cx="929915" cy="6509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-5400000">
        <a:off x="1" y="3570032"/>
        <a:ext cx="650941" cy="278974"/>
      </dsp:txXfrm>
    </dsp:sp>
    <dsp:sp modelId="{7DDD7AC5-3E30-48AD-AC85-93ECB9094C6A}">
      <dsp:nvSpPr>
        <dsp:cNvPr id="0" name=""/>
        <dsp:cNvSpPr/>
      </dsp:nvSpPr>
      <dsp:spPr>
        <a:xfrm rot="5400000">
          <a:off x="3623647" y="271853"/>
          <a:ext cx="604445" cy="6549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Оценивание группы по оценке</a:t>
          </a:r>
          <a:endParaRPr lang="ru-RU" sz="3200" kern="1200" dirty="0"/>
        </a:p>
      </dsp:txBody>
      <dsp:txXfrm rot="-5400000">
        <a:off x="650941" y="3274067"/>
        <a:ext cx="6520351" cy="54543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95F145-6651-4CBF-AAED-07741791AD1D}">
      <dsp:nvSpPr>
        <dsp:cNvPr id="0" name=""/>
        <dsp:cNvSpPr/>
      </dsp:nvSpPr>
      <dsp:spPr>
        <a:xfrm rot="5400000">
          <a:off x="-173135" y="174958"/>
          <a:ext cx="1154237" cy="80796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-5400000">
        <a:off x="1" y="405805"/>
        <a:ext cx="807966" cy="346271"/>
      </dsp:txXfrm>
    </dsp:sp>
    <dsp:sp modelId="{31F4BE7E-2C56-4323-9944-FCCA48E2DEFC}">
      <dsp:nvSpPr>
        <dsp:cNvPr id="0" name=""/>
        <dsp:cNvSpPr/>
      </dsp:nvSpPr>
      <dsp:spPr>
        <a:xfrm rot="5400000">
          <a:off x="3845279" y="-3035490"/>
          <a:ext cx="750254" cy="68248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Взаимодействие ЕА с европейскими и международными организациями в сфере оценки соответствия и аккредитации</a:t>
          </a:r>
          <a:endParaRPr lang="ru-RU" sz="2100" kern="1200" dirty="0"/>
        </a:p>
      </dsp:txBody>
      <dsp:txXfrm rot="-5400000">
        <a:off x="807966" y="38447"/>
        <a:ext cx="6788257" cy="677006"/>
      </dsp:txXfrm>
    </dsp:sp>
    <dsp:sp modelId="{273D5661-577F-4658-884A-E7A99F0504B8}">
      <dsp:nvSpPr>
        <dsp:cNvPr id="0" name=""/>
        <dsp:cNvSpPr/>
      </dsp:nvSpPr>
      <dsp:spPr>
        <a:xfrm rot="5400000">
          <a:off x="-173135" y="1181152"/>
          <a:ext cx="1154237" cy="80796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 rot="-5400000">
        <a:off x="1" y="1411999"/>
        <a:ext cx="807966" cy="346271"/>
      </dsp:txXfrm>
    </dsp:sp>
    <dsp:sp modelId="{62DB7CBF-4DB2-4F41-8A51-9C37C226EE23}">
      <dsp:nvSpPr>
        <dsp:cNvPr id="0" name=""/>
        <dsp:cNvSpPr/>
      </dsp:nvSpPr>
      <dsp:spPr>
        <a:xfrm rot="5400000">
          <a:off x="3845279" y="-2029297"/>
          <a:ext cx="750254" cy="68248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Ведение официального сайта ЕА</a:t>
          </a:r>
          <a:endParaRPr lang="ru-RU" sz="2100" kern="1200" dirty="0"/>
        </a:p>
      </dsp:txBody>
      <dsp:txXfrm rot="-5400000">
        <a:off x="807966" y="1044640"/>
        <a:ext cx="6788257" cy="677006"/>
      </dsp:txXfrm>
    </dsp:sp>
    <dsp:sp modelId="{DE6C8F88-2B82-46CD-BA64-A8042EE93BE6}">
      <dsp:nvSpPr>
        <dsp:cNvPr id="0" name=""/>
        <dsp:cNvSpPr/>
      </dsp:nvSpPr>
      <dsp:spPr>
        <a:xfrm rot="5400000">
          <a:off x="-173135" y="2187345"/>
          <a:ext cx="1154237" cy="80796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 rot="-5400000">
        <a:off x="1" y="2418192"/>
        <a:ext cx="807966" cy="346271"/>
      </dsp:txXfrm>
    </dsp:sp>
    <dsp:sp modelId="{20A20EB5-F6A4-4C1A-98F4-FA12349AA2A7}">
      <dsp:nvSpPr>
        <dsp:cNvPr id="0" name=""/>
        <dsp:cNvSpPr/>
      </dsp:nvSpPr>
      <dsp:spPr>
        <a:xfrm rot="5400000">
          <a:off x="3845279" y="-1023103"/>
          <a:ext cx="750254" cy="68248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Внешние запросы</a:t>
          </a:r>
          <a:endParaRPr lang="ru-RU" sz="2100" kern="1200" dirty="0"/>
        </a:p>
      </dsp:txBody>
      <dsp:txXfrm rot="-5400000">
        <a:off x="807966" y="2050834"/>
        <a:ext cx="6788257" cy="677006"/>
      </dsp:txXfrm>
    </dsp:sp>
    <dsp:sp modelId="{32FA8882-DF0F-4DED-A22B-013867519E00}">
      <dsp:nvSpPr>
        <dsp:cNvPr id="0" name=""/>
        <dsp:cNvSpPr/>
      </dsp:nvSpPr>
      <dsp:spPr>
        <a:xfrm rot="5400000">
          <a:off x="-173135" y="3193538"/>
          <a:ext cx="1154237" cy="80796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-5400000">
        <a:off x="1" y="3424385"/>
        <a:ext cx="807966" cy="346271"/>
      </dsp:txXfrm>
    </dsp:sp>
    <dsp:sp modelId="{69FACDB0-EDF7-46E4-B063-F7B8F3586A2C}">
      <dsp:nvSpPr>
        <dsp:cNvPr id="0" name=""/>
        <dsp:cNvSpPr/>
      </dsp:nvSpPr>
      <dsp:spPr>
        <a:xfrm rot="5400000">
          <a:off x="3845279" y="-16910"/>
          <a:ext cx="750254" cy="68248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Публикации ЕА для заинтересованных сторон</a:t>
          </a:r>
          <a:endParaRPr lang="ru-RU" sz="2100" kern="1200" dirty="0"/>
        </a:p>
      </dsp:txBody>
      <dsp:txXfrm rot="-5400000">
        <a:off x="807966" y="3057027"/>
        <a:ext cx="6788257" cy="67700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95F145-6651-4CBF-AAED-07741791AD1D}">
      <dsp:nvSpPr>
        <dsp:cNvPr id="0" name=""/>
        <dsp:cNvSpPr/>
      </dsp:nvSpPr>
      <dsp:spPr>
        <a:xfrm rot="5400000">
          <a:off x="-116851" y="117850"/>
          <a:ext cx="779008" cy="5453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-5400000">
        <a:off x="1" y="273652"/>
        <a:ext cx="545305" cy="233703"/>
      </dsp:txXfrm>
    </dsp:sp>
    <dsp:sp modelId="{31F4BE7E-2C56-4323-9944-FCCA48E2DEFC}">
      <dsp:nvSpPr>
        <dsp:cNvPr id="0" name=""/>
        <dsp:cNvSpPr/>
      </dsp:nvSpPr>
      <dsp:spPr>
        <a:xfrm rot="5400000">
          <a:off x="3835899" y="-3289594"/>
          <a:ext cx="506355" cy="7087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Ответственность и должностные инструкции</a:t>
          </a:r>
          <a:endParaRPr lang="ru-RU" sz="3000" kern="1200" dirty="0"/>
        </a:p>
      </dsp:txBody>
      <dsp:txXfrm rot="-5400000">
        <a:off x="545306" y="25717"/>
        <a:ext cx="7062824" cy="456919"/>
      </dsp:txXfrm>
    </dsp:sp>
    <dsp:sp modelId="{273D5661-577F-4658-884A-E7A99F0504B8}">
      <dsp:nvSpPr>
        <dsp:cNvPr id="0" name=""/>
        <dsp:cNvSpPr/>
      </dsp:nvSpPr>
      <dsp:spPr>
        <a:xfrm rot="5400000">
          <a:off x="-116851" y="796941"/>
          <a:ext cx="779008" cy="5453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-5400000">
        <a:off x="1" y="952743"/>
        <a:ext cx="545305" cy="233703"/>
      </dsp:txXfrm>
    </dsp:sp>
    <dsp:sp modelId="{62DB7CBF-4DB2-4F41-8A51-9C37C226EE23}">
      <dsp:nvSpPr>
        <dsp:cNvPr id="0" name=""/>
        <dsp:cNvSpPr/>
      </dsp:nvSpPr>
      <dsp:spPr>
        <a:xfrm rot="5400000">
          <a:off x="3835899" y="-2610502"/>
          <a:ext cx="506355" cy="7087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err="1" smtClean="0"/>
            <a:t>Найм</a:t>
          </a:r>
          <a:r>
            <a:rPr lang="ru-RU" sz="3000" kern="1200" dirty="0" smtClean="0"/>
            <a:t> персонала</a:t>
          </a:r>
          <a:endParaRPr lang="ru-RU" sz="3000" kern="1200" dirty="0"/>
        </a:p>
      </dsp:txBody>
      <dsp:txXfrm rot="-5400000">
        <a:off x="545306" y="704809"/>
        <a:ext cx="7062824" cy="456919"/>
      </dsp:txXfrm>
    </dsp:sp>
    <dsp:sp modelId="{DE6C8F88-2B82-46CD-BA64-A8042EE93BE6}">
      <dsp:nvSpPr>
        <dsp:cNvPr id="0" name=""/>
        <dsp:cNvSpPr/>
      </dsp:nvSpPr>
      <dsp:spPr>
        <a:xfrm rot="5400000">
          <a:off x="-116851" y="1476033"/>
          <a:ext cx="779008" cy="5453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-5400000">
        <a:off x="1" y="1631835"/>
        <a:ext cx="545305" cy="233703"/>
      </dsp:txXfrm>
    </dsp:sp>
    <dsp:sp modelId="{20A20EB5-F6A4-4C1A-98F4-FA12349AA2A7}">
      <dsp:nvSpPr>
        <dsp:cNvPr id="0" name=""/>
        <dsp:cNvSpPr/>
      </dsp:nvSpPr>
      <dsp:spPr>
        <a:xfrm rot="5400000">
          <a:off x="3835899" y="-1931411"/>
          <a:ext cx="506355" cy="7087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Условия контрактов с персоналом</a:t>
          </a:r>
          <a:endParaRPr lang="ru-RU" sz="3000" kern="1200" dirty="0"/>
        </a:p>
      </dsp:txBody>
      <dsp:txXfrm rot="-5400000">
        <a:off x="545306" y="1383900"/>
        <a:ext cx="7062824" cy="456919"/>
      </dsp:txXfrm>
    </dsp:sp>
    <dsp:sp modelId="{880E63AE-BFBF-4106-8FCC-E7DEF19D8FFD}">
      <dsp:nvSpPr>
        <dsp:cNvPr id="0" name=""/>
        <dsp:cNvSpPr/>
      </dsp:nvSpPr>
      <dsp:spPr>
        <a:xfrm rot="5400000">
          <a:off x="-116851" y="2155124"/>
          <a:ext cx="779008" cy="5453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-5400000">
        <a:off x="1" y="2310926"/>
        <a:ext cx="545305" cy="233703"/>
      </dsp:txXfrm>
    </dsp:sp>
    <dsp:sp modelId="{D5B987FA-9E0E-4783-A390-6673EAD1F149}">
      <dsp:nvSpPr>
        <dsp:cNvPr id="0" name=""/>
        <dsp:cNvSpPr/>
      </dsp:nvSpPr>
      <dsp:spPr>
        <a:xfrm rot="5400000">
          <a:off x="3835899" y="-1252319"/>
          <a:ext cx="506355" cy="7087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Обучение</a:t>
          </a:r>
          <a:endParaRPr lang="ru-RU" sz="3000" kern="1200" dirty="0"/>
        </a:p>
      </dsp:txBody>
      <dsp:txXfrm rot="-5400000">
        <a:off x="545306" y="2062992"/>
        <a:ext cx="7062824" cy="456919"/>
      </dsp:txXfrm>
    </dsp:sp>
    <dsp:sp modelId="{A41D620F-15AD-40A6-8E04-4AA3A19CFA29}">
      <dsp:nvSpPr>
        <dsp:cNvPr id="0" name=""/>
        <dsp:cNvSpPr/>
      </dsp:nvSpPr>
      <dsp:spPr>
        <a:xfrm rot="5400000">
          <a:off x="-116851" y="2834216"/>
          <a:ext cx="779008" cy="5453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-5400000">
        <a:off x="1" y="2990018"/>
        <a:ext cx="545305" cy="233703"/>
      </dsp:txXfrm>
    </dsp:sp>
    <dsp:sp modelId="{64B27FBC-D84F-4704-A889-2AC20336C3E5}">
      <dsp:nvSpPr>
        <dsp:cNvPr id="0" name=""/>
        <dsp:cNvSpPr/>
      </dsp:nvSpPr>
      <dsp:spPr>
        <a:xfrm rot="5400000">
          <a:off x="3835899" y="-573228"/>
          <a:ext cx="506355" cy="7087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Оценка деятельности</a:t>
          </a:r>
          <a:endParaRPr lang="ru-RU" sz="3000" kern="1200" dirty="0"/>
        </a:p>
      </dsp:txBody>
      <dsp:txXfrm rot="-5400000">
        <a:off x="545306" y="2742083"/>
        <a:ext cx="7062824" cy="456919"/>
      </dsp:txXfrm>
    </dsp:sp>
    <dsp:sp modelId="{32FA8882-DF0F-4DED-A22B-013867519E00}">
      <dsp:nvSpPr>
        <dsp:cNvPr id="0" name=""/>
        <dsp:cNvSpPr/>
      </dsp:nvSpPr>
      <dsp:spPr>
        <a:xfrm rot="5400000">
          <a:off x="-116851" y="3513307"/>
          <a:ext cx="779008" cy="5453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-5400000">
        <a:off x="1" y="3669109"/>
        <a:ext cx="545305" cy="233703"/>
      </dsp:txXfrm>
    </dsp:sp>
    <dsp:sp modelId="{69FACDB0-EDF7-46E4-B063-F7B8F3586A2C}">
      <dsp:nvSpPr>
        <dsp:cNvPr id="0" name=""/>
        <dsp:cNvSpPr/>
      </dsp:nvSpPr>
      <dsp:spPr>
        <a:xfrm rot="5400000">
          <a:off x="3835899" y="105863"/>
          <a:ext cx="506355" cy="7087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Оплата труда</a:t>
          </a:r>
          <a:endParaRPr lang="ru-RU" sz="3000" kern="1200" dirty="0"/>
        </a:p>
      </dsp:txBody>
      <dsp:txXfrm rot="-5400000">
        <a:off x="545306" y="3421174"/>
        <a:ext cx="7062824" cy="45691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95F145-6651-4CBF-AAED-07741791AD1D}">
      <dsp:nvSpPr>
        <dsp:cNvPr id="0" name=""/>
        <dsp:cNvSpPr/>
      </dsp:nvSpPr>
      <dsp:spPr>
        <a:xfrm rot="5400000">
          <a:off x="-116851" y="117850"/>
          <a:ext cx="779008" cy="5453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-5400000">
        <a:off x="1" y="273652"/>
        <a:ext cx="545305" cy="233703"/>
      </dsp:txXfrm>
    </dsp:sp>
    <dsp:sp modelId="{31F4BE7E-2C56-4323-9944-FCCA48E2DEFC}">
      <dsp:nvSpPr>
        <dsp:cNvPr id="0" name=""/>
        <dsp:cNvSpPr/>
      </dsp:nvSpPr>
      <dsp:spPr>
        <a:xfrm rot="5400000">
          <a:off x="3835899" y="-3289594"/>
          <a:ext cx="506355" cy="7087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100" kern="1200" dirty="0" smtClean="0"/>
            <a:t>Потребность в обучении</a:t>
          </a:r>
          <a:endParaRPr lang="ru-RU" sz="3100" kern="1200" dirty="0"/>
        </a:p>
      </dsp:txBody>
      <dsp:txXfrm rot="-5400000">
        <a:off x="545306" y="25717"/>
        <a:ext cx="7062824" cy="456919"/>
      </dsp:txXfrm>
    </dsp:sp>
    <dsp:sp modelId="{273D5661-577F-4658-884A-E7A99F0504B8}">
      <dsp:nvSpPr>
        <dsp:cNvPr id="0" name=""/>
        <dsp:cNvSpPr/>
      </dsp:nvSpPr>
      <dsp:spPr>
        <a:xfrm rot="5400000">
          <a:off x="-116851" y="796941"/>
          <a:ext cx="779008" cy="5453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-5400000">
        <a:off x="1" y="952743"/>
        <a:ext cx="545305" cy="233703"/>
      </dsp:txXfrm>
    </dsp:sp>
    <dsp:sp modelId="{62DB7CBF-4DB2-4F41-8A51-9C37C226EE23}">
      <dsp:nvSpPr>
        <dsp:cNvPr id="0" name=""/>
        <dsp:cNvSpPr/>
      </dsp:nvSpPr>
      <dsp:spPr>
        <a:xfrm rot="5400000">
          <a:off x="3835899" y="-2610502"/>
          <a:ext cx="506355" cy="7087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100" kern="1200" dirty="0" smtClean="0"/>
            <a:t>Ежегодный план обучения ЕА</a:t>
          </a:r>
          <a:endParaRPr lang="ru-RU" sz="3100" kern="1200" dirty="0"/>
        </a:p>
      </dsp:txBody>
      <dsp:txXfrm rot="-5400000">
        <a:off x="545306" y="704809"/>
        <a:ext cx="7062824" cy="456919"/>
      </dsp:txXfrm>
    </dsp:sp>
    <dsp:sp modelId="{DE6C8F88-2B82-46CD-BA64-A8042EE93BE6}">
      <dsp:nvSpPr>
        <dsp:cNvPr id="0" name=""/>
        <dsp:cNvSpPr/>
      </dsp:nvSpPr>
      <dsp:spPr>
        <a:xfrm rot="5400000">
          <a:off x="-116851" y="1476033"/>
          <a:ext cx="779008" cy="5453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-5400000">
        <a:off x="1" y="1631835"/>
        <a:ext cx="545305" cy="233703"/>
      </dsp:txXfrm>
    </dsp:sp>
    <dsp:sp modelId="{20A20EB5-F6A4-4C1A-98F4-FA12349AA2A7}">
      <dsp:nvSpPr>
        <dsp:cNvPr id="0" name=""/>
        <dsp:cNvSpPr/>
      </dsp:nvSpPr>
      <dsp:spPr>
        <a:xfrm rot="5400000">
          <a:off x="3835899" y="-1931411"/>
          <a:ext cx="506355" cy="7087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100" kern="1200" dirty="0" smtClean="0"/>
            <a:t>Средство обучения</a:t>
          </a:r>
          <a:endParaRPr lang="ru-RU" sz="3100" kern="1200" dirty="0"/>
        </a:p>
      </dsp:txBody>
      <dsp:txXfrm rot="-5400000">
        <a:off x="545306" y="1383900"/>
        <a:ext cx="7062824" cy="456919"/>
      </dsp:txXfrm>
    </dsp:sp>
    <dsp:sp modelId="{880E63AE-BFBF-4106-8FCC-E7DEF19D8FFD}">
      <dsp:nvSpPr>
        <dsp:cNvPr id="0" name=""/>
        <dsp:cNvSpPr/>
      </dsp:nvSpPr>
      <dsp:spPr>
        <a:xfrm rot="5400000">
          <a:off x="-116851" y="2155124"/>
          <a:ext cx="779008" cy="5453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-5400000">
        <a:off x="1" y="2310926"/>
        <a:ext cx="545305" cy="233703"/>
      </dsp:txXfrm>
    </dsp:sp>
    <dsp:sp modelId="{D5B987FA-9E0E-4783-A390-6673EAD1F149}">
      <dsp:nvSpPr>
        <dsp:cNvPr id="0" name=""/>
        <dsp:cNvSpPr/>
      </dsp:nvSpPr>
      <dsp:spPr>
        <a:xfrm rot="5400000">
          <a:off x="3835899" y="-1252319"/>
          <a:ext cx="506355" cy="7087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100" kern="1200" dirty="0" smtClean="0"/>
            <a:t>Подбор тренеров</a:t>
          </a:r>
          <a:endParaRPr lang="ru-RU" sz="3100" kern="1200" dirty="0"/>
        </a:p>
      </dsp:txBody>
      <dsp:txXfrm rot="-5400000">
        <a:off x="545306" y="2062992"/>
        <a:ext cx="7062824" cy="456919"/>
      </dsp:txXfrm>
    </dsp:sp>
    <dsp:sp modelId="{A41D620F-15AD-40A6-8E04-4AA3A19CFA29}">
      <dsp:nvSpPr>
        <dsp:cNvPr id="0" name=""/>
        <dsp:cNvSpPr/>
      </dsp:nvSpPr>
      <dsp:spPr>
        <a:xfrm rot="5400000">
          <a:off x="-116851" y="2834216"/>
          <a:ext cx="779008" cy="5453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-5400000">
        <a:off x="1" y="2990018"/>
        <a:ext cx="545305" cy="233703"/>
      </dsp:txXfrm>
    </dsp:sp>
    <dsp:sp modelId="{64B27FBC-D84F-4704-A889-2AC20336C3E5}">
      <dsp:nvSpPr>
        <dsp:cNvPr id="0" name=""/>
        <dsp:cNvSpPr/>
      </dsp:nvSpPr>
      <dsp:spPr>
        <a:xfrm rot="5400000">
          <a:off x="3835899" y="-573228"/>
          <a:ext cx="506355" cy="7087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100" kern="1200" dirty="0" smtClean="0"/>
            <a:t>Использование материалов по обучению</a:t>
          </a:r>
          <a:endParaRPr lang="ru-RU" sz="3100" kern="1200" dirty="0"/>
        </a:p>
      </dsp:txBody>
      <dsp:txXfrm rot="-5400000">
        <a:off x="545306" y="2742083"/>
        <a:ext cx="7062824" cy="456919"/>
      </dsp:txXfrm>
    </dsp:sp>
    <dsp:sp modelId="{32FA8882-DF0F-4DED-A22B-013867519E00}">
      <dsp:nvSpPr>
        <dsp:cNvPr id="0" name=""/>
        <dsp:cNvSpPr/>
      </dsp:nvSpPr>
      <dsp:spPr>
        <a:xfrm rot="5400000">
          <a:off x="-116851" y="3513307"/>
          <a:ext cx="779008" cy="5453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-5400000">
        <a:off x="1" y="3669109"/>
        <a:ext cx="545305" cy="233703"/>
      </dsp:txXfrm>
    </dsp:sp>
    <dsp:sp modelId="{69FACDB0-EDF7-46E4-B063-F7B8F3586A2C}">
      <dsp:nvSpPr>
        <dsp:cNvPr id="0" name=""/>
        <dsp:cNvSpPr/>
      </dsp:nvSpPr>
      <dsp:spPr>
        <a:xfrm rot="5400000">
          <a:off x="3835899" y="105863"/>
          <a:ext cx="506355" cy="7087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100" kern="1200" dirty="0" smtClean="0"/>
            <a:t>Содействие Секретариата ЕА</a:t>
          </a:r>
          <a:endParaRPr lang="ru-RU" sz="3100" kern="1200" dirty="0"/>
        </a:p>
      </dsp:txBody>
      <dsp:txXfrm rot="-5400000">
        <a:off x="545306" y="3421174"/>
        <a:ext cx="7062824" cy="45691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95F145-6651-4CBF-AAED-07741791AD1D}">
      <dsp:nvSpPr>
        <dsp:cNvPr id="0" name=""/>
        <dsp:cNvSpPr/>
      </dsp:nvSpPr>
      <dsp:spPr>
        <a:xfrm rot="5400000">
          <a:off x="-228196" y="229589"/>
          <a:ext cx="1521309" cy="106491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 rot="-5400000">
        <a:off x="1" y="533850"/>
        <a:ext cx="1064916" cy="456393"/>
      </dsp:txXfrm>
    </dsp:sp>
    <dsp:sp modelId="{31F4BE7E-2C56-4323-9944-FCCA48E2DEFC}">
      <dsp:nvSpPr>
        <dsp:cNvPr id="0" name=""/>
        <dsp:cNvSpPr/>
      </dsp:nvSpPr>
      <dsp:spPr>
        <a:xfrm rot="5400000">
          <a:off x="3854456" y="-2788146"/>
          <a:ext cx="988851" cy="65679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kern="1200" dirty="0" smtClean="0"/>
            <a:t>Внутренний аудит</a:t>
          </a:r>
          <a:endParaRPr lang="ru-RU" sz="3600" kern="1200" dirty="0"/>
        </a:p>
      </dsp:txBody>
      <dsp:txXfrm rot="-5400000">
        <a:off x="1064916" y="49666"/>
        <a:ext cx="6519659" cy="892307"/>
      </dsp:txXfrm>
    </dsp:sp>
    <dsp:sp modelId="{273D5661-577F-4658-884A-E7A99F0504B8}">
      <dsp:nvSpPr>
        <dsp:cNvPr id="0" name=""/>
        <dsp:cNvSpPr/>
      </dsp:nvSpPr>
      <dsp:spPr>
        <a:xfrm rot="5400000">
          <a:off x="-228196" y="1555773"/>
          <a:ext cx="1521309" cy="106491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 rot="-5400000">
        <a:off x="1" y="1860034"/>
        <a:ext cx="1064916" cy="456393"/>
      </dsp:txXfrm>
    </dsp:sp>
    <dsp:sp modelId="{62DB7CBF-4DB2-4F41-8A51-9C37C226EE23}">
      <dsp:nvSpPr>
        <dsp:cNvPr id="0" name=""/>
        <dsp:cNvSpPr/>
      </dsp:nvSpPr>
      <dsp:spPr>
        <a:xfrm rot="5400000">
          <a:off x="3854456" y="-1461962"/>
          <a:ext cx="988851" cy="65679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kern="1200" dirty="0" smtClean="0"/>
            <a:t>Анализ со стороны руководства</a:t>
          </a:r>
          <a:endParaRPr lang="ru-RU" sz="3600" kern="1200" dirty="0"/>
        </a:p>
      </dsp:txBody>
      <dsp:txXfrm rot="-5400000">
        <a:off x="1064916" y="1375850"/>
        <a:ext cx="6519659" cy="892307"/>
      </dsp:txXfrm>
    </dsp:sp>
    <dsp:sp modelId="{DE6C8F88-2B82-46CD-BA64-A8042EE93BE6}">
      <dsp:nvSpPr>
        <dsp:cNvPr id="0" name=""/>
        <dsp:cNvSpPr/>
      </dsp:nvSpPr>
      <dsp:spPr>
        <a:xfrm rot="5400000">
          <a:off x="-228196" y="2881957"/>
          <a:ext cx="1521309" cy="106491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 rot="-5400000">
        <a:off x="1" y="3186218"/>
        <a:ext cx="1064916" cy="456393"/>
      </dsp:txXfrm>
    </dsp:sp>
    <dsp:sp modelId="{20A20EB5-F6A4-4C1A-98F4-FA12349AA2A7}">
      <dsp:nvSpPr>
        <dsp:cNvPr id="0" name=""/>
        <dsp:cNvSpPr/>
      </dsp:nvSpPr>
      <dsp:spPr>
        <a:xfrm rot="5400000">
          <a:off x="3854456" y="-135778"/>
          <a:ext cx="988851" cy="65679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kern="1200" dirty="0" smtClean="0"/>
            <a:t>Оценивание со стороны </a:t>
          </a:r>
          <a:r>
            <a:rPr lang="en-US" sz="3600" kern="1200" dirty="0" smtClean="0"/>
            <a:t>ILAC/IAF</a:t>
          </a:r>
          <a:endParaRPr lang="ru-RU" sz="3600" kern="1200" dirty="0"/>
        </a:p>
      </dsp:txBody>
      <dsp:txXfrm rot="-5400000">
        <a:off x="1064916" y="2702034"/>
        <a:ext cx="6519659" cy="89230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95F145-6651-4CBF-AAED-07741791AD1D}">
      <dsp:nvSpPr>
        <dsp:cNvPr id="0" name=""/>
        <dsp:cNvSpPr/>
      </dsp:nvSpPr>
      <dsp:spPr>
        <a:xfrm rot="5400000">
          <a:off x="-334647" y="334971"/>
          <a:ext cx="2230982" cy="156168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600" kern="1200"/>
        </a:p>
      </dsp:txBody>
      <dsp:txXfrm rot="-5400000">
        <a:off x="1" y="781168"/>
        <a:ext cx="1561687" cy="669295"/>
      </dsp:txXfrm>
    </dsp:sp>
    <dsp:sp modelId="{31F4BE7E-2C56-4323-9944-FCCA48E2DEFC}">
      <dsp:nvSpPr>
        <dsp:cNvPr id="0" name=""/>
        <dsp:cNvSpPr/>
      </dsp:nvSpPr>
      <dsp:spPr>
        <a:xfrm rot="5400000">
          <a:off x="3872198" y="-2310186"/>
          <a:ext cx="1450138" cy="60711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7152" tIns="29210" rIns="29210" bIns="29210" numCol="1" spcCol="1270" anchor="ctr" anchorCtr="0">
          <a:noAutofit/>
        </a:bodyPr>
        <a:lstStyle/>
        <a:p>
          <a:pPr marL="285750" lvl="1" indent="-285750" algn="l" defTabSz="2044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600" kern="1200" dirty="0" smtClean="0"/>
            <a:t>Жалобы и апелляции</a:t>
          </a:r>
          <a:endParaRPr lang="ru-RU" sz="4600" kern="1200" dirty="0"/>
        </a:p>
      </dsp:txBody>
      <dsp:txXfrm rot="-5400000">
        <a:off x="1561687" y="71115"/>
        <a:ext cx="6000370" cy="1308558"/>
      </dsp:txXfrm>
    </dsp:sp>
    <dsp:sp modelId="{273D5661-577F-4658-884A-E7A99F0504B8}">
      <dsp:nvSpPr>
        <dsp:cNvPr id="0" name=""/>
        <dsp:cNvSpPr/>
      </dsp:nvSpPr>
      <dsp:spPr>
        <a:xfrm rot="5400000">
          <a:off x="-334647" y="2279804"/>
          <a:ext cx="2230982" cy="156168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600" kern="1200" dirty="0"/>
        </a:p>
      </dsp:txBody>
      <dsp:txXfrm rot="-5400000">
        <a:off x="1" y="2726001"/>
        <a:ext cx="1561687" cy="669295"/>
      </dsp:txXfrm>
    </dsp:sp>
    <dsp:sp modelId="{62DB7CBF-4DB2-4F41-8A51-9C37C226EE23}">
      <dsp:nvSpPr>
        <dsp:cNvPr id="0" name=""/>
        <dsp:cNvSpPr/>
      </dsp:nvSpPr>
      <dsp:spPr>
        <a:xfrm rot="5400000">
          <a:off x="3872198" y="-365353"/>
          <a:ext cx="1450138" cy="60711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7152" tIns="29210" rIns="29210" bIns="29210" numCol="1" spcCol="1270" anchor="ctr" anchorCtr="0">
          <a:noAutofit/>
        </a:bodyPr>
        <a:lstStyle/>
        <a:p>
          <a:pPr marL="285750" lvl="1" indent="-285750" algn="l" defTabSz="2044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600" kern="1200" dirty="0" smtClean="0"/>
            <a:t>Ежегодный отчет по соглашению </a:t>
          </a:r>
          <a:r>
            <a:rPr lang="ru-RU" sz="4600" kern="1200" smtClean="0"/>
            <a:t>EA MLA</a:t>
          </a:r>
          <a:endParaRPr lang="ru-RU" sz="4600" kern="1200" dirty="0"/>
        </a:p>
      </dsp:txBody>
      <dsp:txXfrm rot="-5400000">
        <a:off x="1561687" y="2015948"/>
        <a:ext cx="6000370" cy="13085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6350" cy="496094"/>
          </a:xfrm>
          <a:prstGeom prst="rect">
            <a:avLst/>
          </a:prstGeom>
        </p:spPr>
        <p:txBody>
          <a:bodyPr vert="horz" lIns="91549" tIns="45775" rIns="91549" bIns="4577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729" y="2"/>
            <a:ext cx="2946350" cy="496094"/>
          </a:xfrm>
          <a:prstGeom prst="rect">
            <a:avLst/>
          </a:prstGeom>
        </p:spPr>
        <p:txBody>
          <a:bodyPr vert="horz" lIns="91549" tIns="45775" rIns="91549" bIns="45775" rtlCol="0"/>
          <a:lstStyle>
            <a:lvl1pPr algn="r">
              <a:defRPr sz="1200"/>
            </a:lvl1pPr>
          </a:lstStyle>
          <a:p>
            <a:fld id="{F9FC8088-C3F1-4016-B3C5-030C4EE87009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28960"/>
            <a:ext cx="2946350" cy="496093"/>
          </a:xfrm>
          <a:prstGeom prst="rect">
            <a:avLst/>
          </a:prstGeom>
        </p:spPr>
        <p:txBody>
          <a:bodyPr vert="horz" lIns="91549" tIns="45775" rIns="91549" bIns="4577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729" y="9428960"/>
            <a:ext cx="2946350" cy="496093"/>
          </a:xfrm>
          <a:prstGeom prst="rect">
            <a:avLst/>
          </a:prstGeom>
        </p:spPr>
        <p:txBody>
          <a:bodyPr vert="horz" lIns="91549" tIns="45775" rIns="91549" bIns="45775" rtlCol="0" anchor="b"/>
          <a:lstStyle>
            <a:lvl1pPr algn="r">
              <a:defRPr sz="1200"/>
            </a:lvl1pPr>
          </a:lstStyle>
          <a:p>
            <a:fld id="{F21E9CAD-5AE5-4E76-8FC0-F9F6C093C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0032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332"/>
          </a:xfrm>
          <a:prstGeom prst="rect">
            <a:avLst/>
          </a:prstGeom>
        </p:spPr>
        <p:txBody>
          <a:bodyPr vert="horz" lIns="91549" tIns="45775" rIns="91549" bIns="4577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6332"/>
          </a:xfrm>
          <a:prstGeom prst="rect">
            <a:avLst/>
          </a:prstGeom>
        </p:spPr>
        <p:txBody>
          <a:bodyPr vert="horz" lIns="91549" tIns="45775" rIns="91549" bIns="45775" rtlCol="0"/>
          <a:lstStyle>
            <a:lvl1pPr algn="r">
              <a:defRPr sz="1200"/>
            </a:lvl1pPr>
          </a:lstStyle>
          <a:p>
            <a:fld id="{B185CFCC-6BDE-4FF1-8AA5-24CCEDC8163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19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49" tIns="45775" rIns="91549" bIns="4577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549" tIns="45775" rIns="91549" bIns="45775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6"/>
            <a:ext cx="2945659" cy="496332"/>
          </a:xfrm>
          <a:prstGeom prst="rect">
            <a:avLst/>
          </a:prstGeom>
        </p:spPr>
        <p:txBody>
          <a:bodyPr vert="horz" lIns="91549" tIns="45775" rIns="91549" bIns="4577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6"/>
            <a:ext cx="2945659" cy="496332"/>
          </a:xfrm>
          <a:prstGeom prst="rect">
            <a:avLst/>
          </a:prstGeom>
        </p:spPr>
        <p:txBody>
          <a:bodyPr vert="horz" lIns="91549" tIns="45775" rIns="91549" bIns="45775" rtlCol="0" anchor="b"/>
          <a:lstStyle>
            <a:lvl1pPr algn="r">
              <a:defRPr sz="1200"/>
            </a:lvl1pPr>
          </a:lstStyle>
          <a:p>
            <a:fld id="{78EB053C-B7E3-4065-AEAA-6B72EEDE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01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2248E-3A69-4898-AA22-3B920DA7D1BC}" type="datetime1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480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99A09-4BAF-4694-9E08-018E0EE6E971}" type="datetime1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638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E714C-5588-49DC-89BB-B6480727CFC5}" type="datetime1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605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8CA0-C5A5-4714-A450-605C83E50288}" type="datetime1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185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C035-78F6-4FDE-8039-A084B5DD2492}" type="datetime1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178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0EBF-A186-49A6-A814-356E264A3E7C}" type="datetime1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184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59EE1-A64A-47AA-852E-EB5E77D79393}" type="datetime1">
              <a:rPr lang="ru-RU" smtClean="0"/>
              <a:t>03.10.2016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296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DFEA-6CF9-4648-BC88-E980C029942C}" type="datetime1">
              <a:rPr lang="ru-RU" smtClean="0"/>
              <a:t>03.10.2016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071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3721A-CC9A-4DC6-AD49-92FED57FE465}" type="datetime1">
              <a:rPr lang="ru-RU" smtClean="0"/>
              <a:t>03.10.2016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465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4B73-CC9D-435F-B682-E74285F270EE}" type="datetime1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276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C4C83-744A-4FE8-8210-DC1337691CFB}" type="datetime1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393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8A155-5FBA-497E-85B3-E70119875B5E}" type="datetime1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291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4826"/>
          <a:stretch>
            <a:fillRect/>
          </a:stretch>
        </p:blipFill>
        <p:spPr bwMode="auto">
          <a:xfrm>
            <a:off x="0" y="0"/>
            <a:ext cx="8789047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836713"/>
            <a:ext cx="6984776" cy="388843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Опыт</a:t>
            </a:r>
            <a:r>
              <a:rPr lang="en-US" sz="32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smtClean="0">
                <a:latin typeface="Arial" panose="020B0604020202020204" pitchFamily="34" charset="0"/>
                <a:cs typeface="Arial" panose="020B0604020202020204" pitchFamily="34" charset="0"/>
              </a:rPr>
              <a:t>Европейской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организации по аккредитации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в формировании структуры документов системы менеджмента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72072" y="6129064"/>
            <a:ext cx="6152728" cy="482860"/>
          </a:xfrm>
        </p:spPr>
        <p:txBody>
          <a:bodyPr>
            <a:normAutofit/>
          </a:bodyPr>
          <a:lstStyle/>
          <a:p>
            <a:pPr algn="l"/>
            <a:r>
              <a:rPr lang="en-US" sz="2400" dirty="0"/>
              <a:t>5</a:t>
            </a:r>
            <a:r>
              <a:rPr lang="ru-RU" sz="2400" dirty="0" smtClean="0"/>
              <a:t> октября 2016 года</a:t>
            </a:r>
            <a:endParaRPr lang="ru-RU" sz="2400" i="1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772072" y="5445224"/>
            <a:ext cx="6152728" cy="1198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sz="2400" i="1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772072" y="4941168"/>
            <a:ext cx="6688360" cy="119898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dirty="0" err="1" smtClean="0"/>
              <a:t>Батаев</a:t>
            </a:r>
            <a:r>
              <a:rPr lang="ru-RU" sz="2400" dirty="0" smtClean="0"/>
              <a:t> А.В</a:t>
            </a:r>
            <a:r>
              <a:rPr lang="en-US" sz="2400"/>
              <a:t>.</a:t>
            </a:r>
            <a:endParaRPr lang="ru-RU" sz="2400" dirty="0" smtClean="0"/>
          </a:p>
          <a:p>
            <a:pPr algn="l"/>
            <a:r>
              <a:rPr lang="ru-RU" sz="2400" i="1" dirty="0" smtClean="0"/>
              <a:t>Ведущий специалист отдела международного сотрудничества</a:t>
            </a:r>
          </a:p>
          <a:p>
            <a:pPr algn="l"/>
            <a:r>
              <a:rPr lang="ru-RU" sz="2400" i="1" dirty="0" smtClean="0"/>
              <a:t>Белорусского государственного центра аккредитации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36795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Century Gothic" panose="020B0502020202020204" pitchFamily="34" charset="0"/>
              </a:rPr>
              <a:t>Обучение ЕА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10</a:t>
            </a:fld>
            <a:endParaRPr lang="ru-RU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351675670"/>
              </p:ext>
            </p:extLst>
          </p:nvPr>
        </p:nvGraphicFramePr>
        <p:xfrm>
          <a:off x="755576" y="1628800"/>
          <a:ext cx="7632848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698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entury Gothic" panose="020B0502020202020204" pitchFamily="34" charset="0"/>
              </a:rPr>
              <a:t>Управление системой менеджмента ЕА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11</a:t>
            </a:fld>
            <a:endParaRPr lang="ru-RU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186270602"/>
              </p:ext>
            </p:extLst>
          </p:nvPr>
        </p:nvGraphicFramePr>
        <p:xfrm>
          <a:off x="755576" y="1628800"/>
          <a:ext cx="7632848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155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Century Gothic" panose="020B0502020202020204" pitchFamily="34" charset="0"/>
              </a:rPr>
              <a:t>Другие разделы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12</a:t>
            </a:fld>
            <a:endParaRPr lang="ru-RU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542057897"/>
              </p:ext>
            </p:extLst>
          </p:nvPr>
        </p:nvGraphicFramePr>
        <p:xfrm>
          <a:off x="755576" y="1628800"/>
          <a:ext cx="7632848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269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Century Gothic" panose="020B0502020202020204" pitchFamily="34" charset="0"/>
              </a:rPr>
              <a:t>Отдельно документированы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5292080" cy="5141168"/>
          </a:xfrm>
        </p:spPr>
        <p:txBody>
          <a:bodyPr>
            <a:normAutofit/>
          </a:bodyPr>
          <a:lstStyle/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Процедура управлением документов </a:t>
            </a:r>
            <a:endParaRPr lang="en-US" dirty="0" smtClean="0"/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Формат документов</a:t>
            </a: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Процедура подачи заявки на членство в ЕА и форма заявки</a:t>
            </a: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Процедура анализа со стороны руководства</a:t>
            </a: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Процедура внутренних аудитов</a:t>
            </a: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И другие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13</a:t>
            </a:fld>
            <a:endParaRPr lang="ru-RU" dirty="0"/>
          </a:p>
        </p:txBody>
      </p:sp>
      <p:pic>
        <p:nvPicPr>
          <p:cNvPr id="6" name="Рисунок 5"/>
          <p:cNvPicPr/>
          <p:nvPr/>
        </p:nvPicPr>
        <p:blipFill rotWithShape="1">
          <a:blip r:embed="rId2"/>
          <a:srcRect l="33557" t="14483" r="17447" b="8966"/>
          <a:stretch/>
        </p:blipFill>
        <p:spPr bwMode="auto">
          <a:xfrm>
            <a:off x="5148064" y="1612404"/>
            <a:ext cx="3832324" cy="4176464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3972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4826"/>
          <a:stretch>
            <a:fillRect/>
          </a:stretch>
        </p:blipFill>
        <p:spPr bwMode="auto">
          <a:xfrm>
            <a:off x="0" y="0"/>
            <a:ext cx="8789047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6838528" cy="1470025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Благодарю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517232"/>
            <a:ext cx="7128792" cy="79208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400" dirty="0" smtClean="0"/>
              <a:t>Белорусский государственный центр аккредитации</a:t>
            </a:r>
          </a:p>
          <a:p>
            <a:pPr algn="l"/>
            <a:r>
              <a:rPr lang="en-US" sz="2400" dirty="0" smtClean="0"/>
              <a:t>www.bsca.by</a:t>
            </a:r>
          </a:p>
          <a:p>
            <a:pPr algn="l"/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03682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Century Gothic" panose="020B0502020202020204" pitchFamily="34" charset="0"/>
              </a:rPr>
              <a:t>Система менеджмента ЕА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876" y="2230728"/>
            <a:ext cx="4906888" cy="21343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Документ </a:t>
            </a:r>
            <a:r>
              <a:rPr lang="ru-RU" b="1" dirty="0" smtClean="0"/>
              <a:t>ЕА-0/00:2015 </a:t>
            </a:r>
            <a:r>
              <a:rPr lang="ru-RU" dirty="0" smtClean="0"/>
              <a:t>описывает систему менеджмента ЕА и объясняет способ ее работы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2</a:t>
            </a:fld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628800"/>
            <a:ext cx="3219450" cy="4676775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536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Документ </a:t>
            </a:r>
            <a:r>
              <a:rPr lang="ru-RU" dirty="0" smtClean="0">
                <a:latin typeface="Century Gothic" panose="020B0502020202020204" pitchFamily="34" charset="0"/>
              </a:rPr>
              <a:t>ЕА-0/00:2015</a:t>
            </a:r>
            <a:br>
              <a:rPr lang="ru-RU" dirty="0" smtClean="0">
                <a:latin typeface="Century Gothic" panose="020B0502020202020204" pitchFamily="34" charset="0"/>
              </a:rPr>
            </a:br>
            <a:r>
              <a:rPr lang="ru-RU" dirty="0" smtClean="0">
                <a:latin typeface="Century Gothic" panose="020B0502020202020204" pitchFamily="34" charset="0"/>
              </a:rPr>
              <a:t>Разделы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5141168"/>
          </a:xfrm>
        </p:spPr>
        <p:txBody>
          <a:bodyPr>
            <a:normAutofit/>
          </a:bodyPr>
          <a:lstStyle/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Роль и организация ЕА</a:t>
            </a: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Управление ассоциацией</a:t>
            </a:r>
            <a:endParaRPr lang="ru-RU" dirty="0" smtClean="0"/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Управление системой паритетной оценки</a:t>
            </a: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Жалобы и апелляции</a:t>
            </a: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Обмен информацией </a:t>
            </a: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Управление человеческими ресурсами</a:t>
            </a:r>
            <a:endParaRPr lang="ru-RU" dirty="0" smtClean="0"/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Обучение ЕА</a:t>
            </a: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Управление системой менеджмента</a:t>
            </a: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Ежегодный отчет по соглашению </a:t>
            </a:r>
            <a:r>
              <a:rPr lang="en-US" dirty="0" smtClean="0"/>
              <a:t>EA MLA</a:t>
            </a:r>
            <a:endParaRPr lang="ru-RU" dirty="0" smtClean="0"/>
          </a:p>
          <a:p>
            <a:pPr marL="892175" lvl="1" indent="-434975">
              <a:buFont typeface="Wingdings" panose="05000000000000000000" pitchFamily="2" charset="2"/>
              <a:buChar char="q"/>
            </a:pPr>
            <a:endParaRPr lang="ru-RU" dirty="0" smtClean="0"/>
          </a:p>
          <a:p>
            <a:pPr marL="892175" lvl="1" indent="-434975">
              <a:buFont typeface="Wingdings" panose="05000000000000000000" pitchFamily="2" charset="2"/>
              <a:buChar char="q"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31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Century Gothic" panose="020B0502020202020204" pitchFamily="34" charset="0"/>
              </a:rPr>
              <a:t>Роль и организация </a:t>
            </a:r>
            <a:r>
              <a:rPr lang="ru-RU" dirty="0" smtClean="0">
                <a:latin typeface="Century Gothic" panose="020B0502020202020204" pitchFamily="34" charset="0"/>
              </a:rPr>
              <a:t>ЕА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4</a:t>
            </a:fld>
            <a:endParaRPr lang="ru-RU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170322633"/>
              </p:ext>
            </p:extLst>
          </p:nvPr>
        </p:nvGraphicFramePr>
        <p:xfrm>
          <a:off x="755576" y="1628800"/>
          <a:ext cx="720080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560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entury Gothic" panose="020B0502020202020204" pitchFamily="34" charset="0"/>
              </a:rPr>
              <a:t>Управление ассоциацией(1)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5</a:t>
            </a:fld>
            <a:endParaRPr lang="ru-RU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832342261"/>
              </p:ext>
            </p:extLst>
          </p:nvPr>
        </p:nvGraphicFramePr>
        <p:xfrm>
          <a:off x="755576" y="1556792"/>
          <a:ext cx="756084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57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Управление ассоциацией(2</a:t>
            </a:r>
            <a:r>
              <a:rPr lang="ru-RU" dirty="0" smtClean="0">
                <a:latin typeface="Century Gothic" panose="020B0502020202020204" pitchFamily="34" charset="0"/>
              </a:rPr>
              <a:t>)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6</a:t>
            </a:fld>
            <a:endParaRPr lang="ru-RU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795633725"/>
              </p:ext>
            </p:extLst>
          </p:nvPr>
        </p:nvGraphicFramePr>
        <p:xfrm>
          <a:off x="755576" y="1628800"/>
          <a:ext cx="720080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758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Управление системой паритетной оценки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7</a:t>
            </a:fld>
            <a:endParaRPr lang="ru-RU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553385224"/>
              </p:ext>
            </p:extLst>
          </p:nvPr>
        </p:nvGraphicFramePr>
        <p:xfrm>
          <a:off x="755576" y="1628800"/>
          <a:ext cx="720080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130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Century Gothic" panose="020B0502020202020204" pitchFamily="34" charset="0"/>
              </a:rPr>
              <a:t>Обмен информацией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8</a:t>
            </a:fld>
            <a:endParaRPr lang="ru-RU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059288501"/>
              </p:ext>
            </p:extLst>
          </p:nvPr>
        </p:nvGraphicFramePr>
        <p:xfrm>
          <a:off x="755576" y="1628800"/>
          <a:ext cx="7632848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350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entury Gothic" panose="020B0502020202020204" pitchFamily="34" charset="0"/>
              </a:rPr>
              <a:t>Управление человеческими ресурсами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9</a:t>
            </a:fld>
            <a:endParaRPr lang="ru-RU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239116426"/>
              </p:ext>
            </p:extLst>
          </p:nvPr>
        </p:nvGraphicFramePr>
        <p:xfrm>
          <a:off x="755576" y="1628800"/>
          <a:ext cx="7632848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741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4391</TotalTime>
  <Words>283</Words>
  <Application>Microsoft Office PowerPoint</Application>
  <PresentationFormat>Экран (4:3)</PresentationFormat>
  <Paragraphs>89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Опыт Европейской организации по аккредитации в формировании структуры документов системы менеджмента</vt:lpstr>
      <vt:lpstr>Система менеджмента ЕА</vt:lpstr>
      <vt:lpstr>Документ ЕА-0/00:2015 Разделы</vt:lpstr>
      <vt:lpstr>Роль и организация ЕА</vt:lpstr>
      <vt:lpstr>Управление ассоциацией(1)</vt:lpstr>
      <vt:lpstr>Управление ассоциацией(2)</vt:lpstr>
      <vt:lpstr>Управление системой паритетной оценки</vt:lpstr>
      <vt:lpstr>Обмен информацией</vt:lpstr>
      <vt:lpstr>Управление человеческими ресурсами</vt:lpstr>
      <vt:lpstr>Обучение ЕА</vt:lpstr>
      <vt:lpstr>Управление системой менеджмента ЕА</vt:lpstr>
      <vt:lpstr>Другие разделы</vt:lpstr>
      <vt:lpstr>Отдельно документированы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Батаев</dc:creator>
  <cp:lastModifiedBy>Батаев</cp:lastModifiedBy>
  <cp:revision>330</cp:revision>
  <cp:lastPrinted>2016-09-30T14:15:18Z</cp:lastPrinted>
  <dcterms:created xsi:type="dcterms:W3CDTF">2014-05-22T08:39:26Z</dcterms:created>
  <dcterms:modified xsi:type="dcterms:W3CDTF">2016-10-03T07:12:13Z</dcterms:modified>
</cp:coreProperties>
</file>